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 id="2147483649" r:id="rId2"/>
    <p:sldMasterId id="2147484032" r:id="rId3"/>
    <p:sldMasterId id="2147484043" r:id="rId4"/>
  </p:sldMasterIdLst>
  <p:notesMasterIdLst>
    <p:notesMasterId r:id="rId50"/>
  </p:notesMasterIdLst>
  <p:handoutMasterIdLst>
    <p:handoutMasterId r:id="rId51"/>
  </p:handoutMasterIdLst>
  <p:sldIdLst>
    <p:sldId id="256" r:id="rId5"/>
    <p:sldId id="395" r:id="rId6"/>
    <p:sldId id="582" r:id="rId7"/>
    <p:sldId id="477" r:id="rId8"/>
    <p:sldId id="584" r:id="rId9"/>
    <p:sldId id="585" r:id="rId10"/>
    <p:sldId id="583" r:id="rId11"/>
    <p:sldId id="586" r:id="rId12"/>
    <p:sldId id="588" r:id="rId13"/>
    <p:sldId id="587" r:id="rId14"/>
    <p:sldId id="589" r:id="rId15"/>
    <p:sldId id="590" r:id="rId16"/>
    <p:sldId id="592" r:id="rId17"/>
    <p:sldId id="593" r:id="rId18"/>
    <p:sldId id="591" r:id="rId19"/>
    <p:sldId id="594" r:id="rId20"/>
    <p:sldId id="595" r:id="rId21"/>
    <p:sldId id="596" r:id="rId22"/>
    <p:sldId id="597" r:id="rId23"/>
    <p:sldId id="598" r:id="rId24"/>
    <p:sldId id="599" r:id="rId25"/>
    <p:sldId id="600" r:id="rId26"/>
    <p:sldId id="601" r:id="rId27"/>
    <p:sldId id="603" r:id="rId28"/>
    <p:sldId id="602" r:id="rId29"/>
    <p:sldId id="604" r:id="rId30"/>
    <p:sldId id="605" r:id="rId31"/>
    <p:sldId id="606" r:id="rId32"/>
    <p:sldId id="607" r:id="rId33"/>
    <p:sldId id="608" r:id="rId34"/>
    <p:sldId id="609" r:id="rId35"/>
    <p:sldId id="610" r:id="rId36"/>
    <p:sldId id="611" r:id="rId37"/>
    <p:sldId id="612" r:id="rId38"/>
    <p:sldId id="621" r:id="rId39"/>
    <p:sldId id="613" r:id="rId40"/>
    <p:sldId id="618" r:id="rId41"/>
    <p:sldId id="619" r:id="rId42"/>
    <p:sldId id="620" r:id="rId43"/>
    <p:sldId id="614" r:id="rId44"/>
    <p:sldId id="615" r:id="rId45"/>
    <p:sldId id="616" r:id="rId46"/>
    <p:sldId id="622" r:id="rId47"/>
    <p:sldId id="617" r:id="rId48"/>
    <p:sldId id="330" r:id="rId49"/>
  </p:sldIdLst>
  <p:sldSz cx="9144000" cy="6858000" type="screen4x3"/>
  <p:notesSz cx="6858000" cy="9144000"/>
  <p:defaultTextStyle>
    <a:defPPr>
      <a:defRPr lang="zh-CN"/>
    </a:defPPr>
    <a:lvl1pPr algn="l" rtl="0" fontAlgn="base">
      <a:spcBef>
        <a:spcPct val="0"/>
      </a:spcBef>
      <a:spcAft>
        <a:spcPct val="0"/>
      </a:spcAft>
      <a:defRPr sz="2400" b="1" kern="1200">
        <a:solidFill>
          <a:srgbClr val="0000FF"/>
        </a:solidFill>
        <a:latin typeface="Arial" charset="0"/>
        <a:ea typeface="宋体" pitchFamily="2" charset="-122"/>
        <a:cs typeface="+mn-cs"/>
      </a:defRPr>
    </a:lvl1pPr>
    <a:lvl2pPr marL="457200" algn="l" rtl="0" fontAlgn="base">
      <a:spcBef>
        <a:spcPct val="0"/>
      </a:spcBef>
      <a:spcAft>
        <a:spcPct val="0"/>
      </a:spcAft>
      <a:defRPr sz="2400" b="1" kern="1200">
        <a:solidFill>
          <a:srgbClr val="0000FF"/>
        </a:solidFill>
        <a:latin typeface="Arial" charset="0"/>
        <a:ea typeface="宋体" pitchFamily="2" charset="-122"/>
        <a:cs typeface="+mn-cs"/>
      </a:defRPr>
    </a:lvl2pPr>
    <a:lvl3pPr marL="914400" algn="l" rtl="0" fontAlgn="base">
      <a:spcBef>
        <a:spcPct val="0"/>
      </a:spcBef>
      <a:spcAft>
        <a:spcPct val="0"/>
      </a:spcAft>
      <a:defRPr sz="2400" b="1" kern="1200">
        <a:solidFill>
          <a:srgbClr val="0000FF"/>
        </a:solidFill>
        <a:latin typeface="Arial" charset="0"/>
        <a:ea typeface="宋体" pitchFamily="2" charset="-122"/>
        <a:cs typeface="+mn-cs"/>
      </a:defRPr>
    </a:lvl3pPr>
    <a:lvl4pPr marL="1371600" algn="l" rtl="0" fontAlgn="base">
      <a:spcBef>
        <a:spcPct val="0"/>
      </a:spcBef>
      <a:spcAft>
        <a:spcPct val="0"/>
      </a:spcAft>
      <a:defRPr sz="2400" b="1" kern="1200">
        <a:solidFill>
          <a:srgbClr val="0000FF"/>
        </a:solidFill>
        <a:latin typeface="Arial" charset="0"/>
        <a:ea typeface="宋体" pitchFamily="2" charset="-122"/>
        <a:cs typeface="+mn-cs"/>
      </a:defRPr>
    </a:lvl4pPr>
    <a:lvl5pPr marL="1828800" algn="l" rtl="0" fontAlgn="base">
      <a:spcBef>
        <a:spcPct val="0"/>
      </a:spcBef>
      <a:spcAft>
        <a:spcPct val="0"/>
      </a:spcAft>
      <a:defRPr sz="2400" b="1" kern="1200">
        <a:solidFill>
          <a:srgbClr val="0000FF"/>
        </a:solidFill>
        <a:latin typeface="Arial" charset="0"/>
        <a:ea typeface="宋体" pitchFamily="2" charset="-122"/>
        <a:cs typeface="+mn-cs"/>
      </a:defRPr>
    </a:lvl5pPr>
    <a:lvl6pPr marL="2286000" algn="l" defTabSz="914400" rtl="0" eaLnBrk="1" latinLnBrk="0" hangingPunct="1">
      <a:defRPr sz="2400" b="1" kern="1200">
        <a:solidFill>
          <a:srgbClr val="0000FF"/>
        </a:solidFill>
        <a:latin typeface="Arial" charset="0"/>
        <a:ea typeface="宋体" pitchFamily="2" charset="-122"/>
        <a:cs typeface="+mn-cs"/>
      </a:defRPr>
    </a:lvl6pPr>
    <a:lvl7pPr marL="2743200" algn="l" defTabSz="914400" rtl="0" eaLnBrk="1" latinLnBrk="0" hangingPunct="1">
      <a:defRPr sz="2400" b="1" kern="1200">
        <a:solidFill>
          <a:srgbClr val="0000FF"/>
        </a:solidFill>
        <a:latin typeface="Arial" charset="0"/>
        <a:ea typeface="宋体" pitchFamily="2" charset="-122"/>
        <a:cs typeface="+mn-cs"/>
      </a:defRPr>
    </a:lvl7pPr>
    <a:lvl8pPr marL="3200400" algn="l" defTabSz="914400" rtl="0" eaLnBrk="1" latinLnBrk="0" hangingPunct="1">
      <a:defRPr sz="2400" b="1" kern="1200">
        <a:solidFill>
          <a:srgbClr val="0000FF"/>
        </a:solidFill>
        <a:latin typeface="Arial" charset="0"/>
        <a:ea typeface="宋体" pitchFamily="2" charset="-122"/>
        <a:cs typeface="+mn-cs"/>
      </a:defRPr>
    </a:lvl8pPr>
    <a:lvl9pPr marL="3657600" algn="l" defTabSz="914400" rtl="0" eaLnBrk="1" latinLnBrk="0" hangingPunct="1">
      <a:defRPr sz="2400" b="1" kern="1200">
        <a:solidFill>
          <a:srgbClr val="0000FF"/>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0E6"/>
    <a:srgbClr val="79DBA5"/>
    <a:srgbClr val="62CA46"/>
    <a:srgbClr val="99CCFF"/>
    <a:srgbClr val="00C8C8"/>
    <a:srgbClr val="65C050"/>
    <a:srgbClr val="5DB384"/>
    <a:srgbClr val="5ACE50"/>
    <a:srgbClr val="E2C1B4"/>
    <a:srgbClr val="D3B1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1" autoAdjust="0"/>
    <p:restoredTop sz="84375" autoAdjust="0"/>
  </p:normalViewPr>
  <p:slideViewPr>
    <p:cSldViewPr>
      <p:cViewPr varScale="1">
        <p:scale>
          <a:sx n="61" d="100"/>
          <a:sy n="61" d="100"/>
        </p:scale>
        <p:origin x="1602"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910"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A93423-8613-48F5-B07D-330937FDAE75}"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27B83EC6-EB4E-42BD-9499-00B652076B1A}">
      <dgm:prSet custT="1"/>
      <dgm:spPr/>
      <dgm:t>
        <a:bodyPr/>
        <a:lstStyle/>
        <a:p>
          <a:pPr rtl="0">
            <a:lnSpc>
              <a:spcPct val="150000"/>
            </a:lnSpc>
          </a:pPr>
          <a:r>
            <a:rPr lang="en-US" sz="2200" b="1" dirty="0" err="1" smtClean="0">
              <a:solidFill>
                <a:schemeClr val="tx1"/>
              </a:solidFill>
              <a:effectLst/>
            </a:rPr>
            <a:t>Geodatabase</a:t>
          </a:r>
          <a:r>
            <a:rPr lang="zh-CN" altLang="en-US" sz="2200" b="1" dirty="0" smtClean="0">
              <a:solidFill>
                <a:schemeClr val="tx1"/>
              </a:solidFill>
              <a:effectLst/>
            </a:rPr>
            <a:t>概述</a:t>
          </a:r>
          <a:endParaRPr lang="en-US" sz="2200" b="1" dirty="0">
            <a:solidFill>
              <a:schemeClr val="tx1"/>
            </a:solidFill>
            <a:effectLst/>
          </a:endParaRPr>
        </a:p>
      </dgm:t>
    </dgm:pt>
    <dgm:pt modelId="{8FACA927-4500-4B54-A762-83D8040CD084}" type="parTrans" cxnId="{9193C1B1-E73D-4206-935F-70027BBC0DD6}">
      <dgm:prSet/>
      <dgm:spPr/>
      <dgm:t>
        <a:bodyPr/>
        <a:lstStyle/>
        <a:p>
          <a:pPr>
            <a:lnSpc>
              <a:spcPct val="150000"/>
            </a:lnSpc>
          </a:pPr>
          <a:endParaRPr lang="zh-CN" altLang="en-US" sz="2200" b="1">
            <a:solidFill>
              <a:schemeClr val="tx1"/>
            </a:solidFill>
            <a:effectLst/>
          </a:endParaRPr>
        </a:p>
      </dgm:t>
    </dgm:pt>
    <dgm:pt modelId="{4BA576D0-472C-4229-A621-B769E2877497}" type="sibTrans" cxnId="{9193C1B1-E73D-4206-935F-70027BBC0DD6}">
      <dgm:prSet/>
      <dgm:spPr/>
      <dgm:t>
        <a:bodyPr/>
        <a:lstStyle/>
        <a:p>
          <a:pPr>
            <a:lnSpc>
              <a:spcPct val="150000"/>
            </a:lnSpc>
          </a:pPr>
          <a:endParaRPr lang="zh-CN" altLang="en-US" sz="2200" b="1">
            <a:solidFill>
              <a:schemeClr val="tx1"/>
            </a:solidFill>
            <a:effectLst/>
          </a:endParaRPr>
        </a:p>
      </dgm:t>
    </dgm:pt>
    <dgm:pt modelId="{7E34B1DE-1C67-40D0-AB16-B00226371AE1}">
      <dgm:prSet custT="1"/>
      <dgm:spPr/>
      <dgm:t>
        <a:bodyPr/>
        <a:lstStyle/>
        <a:p>
          <a:pPr rtl="0">
            <a:lnSpc>
              <a:spcPct val="150000"/>
            </a:lnSpc>
          </a:pPr>
          <a:r>
            <a:rPr lang="en-US" altLang="zh-CN" sz="2200" b="1" dirty="0" err="1" smtClean="0">
              <a:solidFill>
                <a:schemeClr val="tx1"/>
              </a:solidFill>
              <a:effectLst/>
            </a:rPr>
            <a:t>Geodatabase</a:t>
          </a:r>
          <a:r>
            <a:rPr lang="zh-CN" altLang="en-US" sz="2200" b="1" dirty="0" smtClean="0">
              <a:solidFill>
                <a:schemeClr val="tx1"/>
              </a:solidFill>
              <a:effectLst/>
            </a:rPr>
            <a:t>数据管理</a:t>
          </a:r>
          <a:r>
            <a:rPr lang="en-US" altLang="zh-CN" sz="2200" b="1" dirty="0" smtClean="0">
              <a:solidFill>
                <a:schemeClr val="tx1"/>
              </a:solidFill>
              <a:effectLst/>
            </a:rPr>
            <a:t>	</a:t>
          </a:r>
          <a:endParaRPr lang="zh-CN" altLang="en-US" sz="2200" b="1" dirty="0">
            <a:solidFill>
              <a:schemeClr val="tx1"/>
            </a:solidFill>
            <a:effectLst/>
          </a:endParaRPr>
        </a:p>
      </dgm:t>
    </dgm:pt>
    <dgm:pt modelId="{4A352064-60FE-4504-9EA1-1C389CEA5640}" type="parTrans" cxnId="{3433D1E6-1399-4055-B33B-6CA28AE034B3}">
      <dgm:prSet/>
      <dgm:spPr/>
      <dgm:t>
        <a:bodyPr/>
        <a:lstStyle/>
        <a:p>
          <a:pPr>
            <a:lnSpc>
              <a:spcPct val="150000"/>
            </a:lnSpc>
          </a:pPr>
          <a:endParaRPr lang="zh-CN" altLang="en-US" sz="2200" b="1">
            <a:solidFill>
              <a:schemeClr val="tx1"/>
            </a:solidFill>
            <a:effectLst/>
          </a:endParaRPr>
        </a:p>
      </dgm:t>
    </dgm:pt>
    <dgm:pt modelId="{9E03AC72-E6E0-4C39-9A49-4B72DFC00577}" type="sibTrans" cxnId="{3433D1E6-1399-4055-B33B-6CA28AE034B3}">
      <dgm:prSet/>
      <dgm:spPr/>
      <dgm:t>
        <a:bodyPr/>
        <a:lstStyle/>
        <a:p>
          <a:pPr>
            <a:lnSpc>
              <a:spcPct val="150000"/>
            </a:lnSpc>
          </a:pPr>
          <a:endParaRPr lang="zh-CN" altLang="en-US" sz="2200" b="1">
            <a:solidFill>
              <a:schemeClr val="tx1"/>
            </a:solidFill>
            <a:effectLst/>
          </a:endParaRPr>
        </a:p>
      </dgm:t>
    </dgm:pt>
    <dgm:pt modelId="{C66571F1-9764-49C1-BA38-DB330ADD1DC0}">
      <dgm:prSet custT="1"/>
      <dgm:spPr/>
      <dgm:t>
        <a:bodyPr/>
        <a:lstStyle/>
        <a:p>
          <a:pPr rtl="0">
            <a:lnSpc>
              <a:spcPct val="150000"/>
            </a:lnSpc>
          </a:pPr>
          <a:r>
            <a:rPr lang="en-US" altLang="zh-CN" sz="2200" b="1" dirty="0" err="1" smtClean="0">
              <a:solidFill>
                <a:schemeClr val="tx1"/>
              </a:solidFill>
              <a:effectLst/>
            </a:rPr>
            <a:t>Geodatabase</a:t>
          </a:r>
          <a:r>
            <a:rPr lang="zh-CN" altLang="en-US" sz="2200" b="1" dirty="0" smtClean="0">
              <a:solidFill>
                <a:schemeClr val="tx1"/>
              </a:solidFill>
              <a:effectLst/>
            </a:rPr>
            <a:t>操作</a:t>
          </a:r>
          <a:endParaRPr lang="zh-CN" altLang="en-US" sz="2200" b="1" dirty="0">
            <a:solidFill>
              <a:schemeClr val="tx1"/>
            </a:solidFill>
            <a:effectLst/>
          </a:endParaRPr>
        </a:p>
      </dgm:t>
    </dgm:pt>
    <dgm:pt modelId="{680454CC-6C49-49FA-9982-750791BFB3A1}" type="parTrans" cxnId="{1BCEE52C-E0F0-4E2E-8450-83F4C527C96F}">
      <dgm:prSet/>
      <dgm:spPr/>
      <dgm:t>
        <a:bodyPr/>
        <a:lstStyle/>
        <a:p>
          <a:endParaRPr lang="zh-CN" altLang="en-US"/>
        </a:p>
      </dgm:t>
    </dgm:pt>
    <dgm:pt modelId="{8E1AC814-FAD9-42A6-8645-8F8DDCB89D1F}" type="sibTrans" cxnId="{1BCEE52C-E0F0-4E2E-8450-83F4C527C96F}">
      <dgm:prSet/>
      <dgm:spPr/>
      <dgm:t>
        <a:bodyPr/>
        <a:lstStyle/>
        <a:p>
          <a:endParaRPr lang="zh-CN" altLang="en-US"/>
        </a:p>
      </dgm:t>
    </dgm:pt>
    <dgm:pt modelId="{2A5C8F27-88EC-4E28-A400-C377536E94B5}" type="pres">
      <dgm:prSet presAssocID="{86A93423-8613-48F5-B07D-330937FDAE75}" presName="linear" presStyleCnt="0">
        <dgm:presLayoutVars>
          <dgm:animLvl val="lvl"/>
          <dgm:resizeHandles val="exact"/>
        </dgm:presLayoutVars>
      </dgm:prSet>
      <dgm:spPr/>
      <dgm:t>
        <a:bodyPr/>
        <a:lstStyle/>
        <a:p>
          <a:endParaRPr lang="zh-CN" altLang="en-US"/>
        </a:p>
      </dgm:t>
    </dgm:pt>
    <dgm:pt modelId="{4215695F-4AC5-4091-A91D-4A79591E2467}" type="pres">
      <dgm:prSet presAssocID="{27B83EC6-EB4E-42BD-9499-00B652076B1A}" presName="parentText" presStyleLbl="node1" presStyleIdx="0" presStyleCnt="3" custScaleY="58685">
        <dgm:presLayoutVars>
          <dgm:chMax val="0"/>
          <dgm:bulletEnabled val="1"/>
        </dgm:presLayoutVars>
      </dgm:prSet>
      <dgm:spPr/>
      <dgm:t>
        <a:bodyPr/>
        <a:lstStyle/>
        <a:p>
          <a:endParaRPr lang="zh-CN" altLang="en-US"/>
        </a:p>
      </dgm:t>
    </dgm:pt>
    <dgm:pt modelId="{7D1BF67E-06BA-4D97-A61F-9E74D7249ECA}" type="pres">
      <dgm:prSet presAssocID="{4BA576D0-472C-4229-A621-B769E2877497}" presName="spacer" presStyleCnt="0"/>
      <dgm:spPr/>
    </dgm:pt>
    <dgm:pt modelId="{3D55EC9C-13CE-47E6-A182-059D8B3BFEE7}" type="pres">
      <dgm:prSet presAssocID="{7E34B1DE-1C67-40D0-AB16-B00226371AE1}" presName="parentText" presStyleLbl="node1" presStyleIdx="1" presStyleCnt="3" custScaleY="58646">
        <dgm:presLayoutVars>
          <dgm:chMax val="0"/>
          <dgm:bulletEnabled val="1"/>
        </dgm:presLayoutVars>
      </dgm:prSet>
      <dgm:spPr/>
      <dgm:t>
        <a:bodyPr/>
        <a:lstStyle/>
        <a:p>
          <a:endParaRPr lang="zh-CN" altLang="en-US"/>
        </a:p>
      </dgm:t>
    </dgm:pt>
    <dgm:pt modelId="{BA891389-3612-426F-A37E-A81471001297}" type="pres">
      <dgm:prSet presAssocID="{9E03AC72-E6E0-4C39-9A49-4B72DFC00577}" presName="spacer" presStyleCnt="0"/>
      <dgm:spPr/>
    </dgm:pt>
    <dgm:pt modelId="{DFAED900-F017-4204-8E3F-4CF7439F9A91}" type="pres">
      <dgm:prSet presAssocID="{C66571F1-9764-49C1-BA38-DB330ADD1DC0}" presName="parentText" presStyleLbl="node1" presStyleIdx="2" presStyleCnt="3" custScaleY="60095">
        <dgm:presLayoutVars>
          <dgm:chMax val="0"/>
          <dgm:bulletEnabled val="1"/>
        </dgm:presLayoutVars>
      </dgm:prSet>
      <dgm:spPr/>
      <dgm:t>
        <a:bodyPr/>
        <a:lstStyle/>
        <a:p>
          <a:endParaRPr lang="zh-CN" altLang="en-US"/>
        </a:p>
      </dgm:t>
    </dgm:pt>
  </dgm:ptLst>
  <dgm:cxnLst>
    <dgm:cxn modelId="{3C0EC3B3-6BBB-49BF-8815-DC4EAB1928B7}" type="presOf" srcId="{C66571F1-9764-49C1-BA38-DB330ADD1DC0}" destId="{DFAED900-F017-4204-8E3F-4CF7439F9A91}" srcOrd="0" destOrd="0" presId="urn:microsoft.com/office/officeart/2005/8/layout/vList2"/>
    <dgm:cxn modelId="{1BCEE52C-E0F0-4E2E-8450-83F4C527C96F}" srcId="{86A93423-8613-48F5-B07D-330937FDAE75}" destId="{C66571F1-9764-49C1-BA38-DB330ADD1DC0}" srcOrd="2" destOrd="0" parTransId="{680454CC-6C49-49FA-9982-750791BFB3A1}" sibTransId="{8E1AC814-FAD9-42A6-8645-8F8DDCB89D1F}"/>
    <dgm:cxn modelId="{2488A8D2-1866-4FAA-9DCF-18F02F610C9A}" type="presOf" srcId="{7E34B1DE-1C67-40D0-AB16-B00226371AE1}" destId="{3D55EC9C-13CE-47E6-A182-059D8B3BFEE7}" srcOrd="0" destOrd="0" presId="urn:microsoft.com/office/officeart/2005/8/layout/vList2"/>
    <dgm:cxn modelId="{9193C1B1-E73D-4206-935F-70027BBC0DD6}" srcId="{86A93423-8613-48F5-B07D-330937FDAE75}" destId="{27B83EC6-EB4E-42BD-9499-00B652076B1A}" srcOrd="0" destOrd="0" parTransId="{8FACA927-4500-4B54-A762-83D8040CD084}" sibTransId="{4BA576D0-472C-4229-A621-B769E2877497}"/>
    <dgm:cxn modelId="{FC1A169A-5F7F-4CC9-BEB9-8DDCC56CABE6}" type="presOf" srcId="{27B83EC6-EB4E-42BD-9499-00B652076B1A}" destId="{4215695F-4AC5-4091-A91D-4A79591E2467}" srcOrd="0" destOrd="0" presId="urn:microsoft.com/office/officeart/2005/8/layout/vList2"/>
    <dgm:cxn modelId="{3433D1E6-1399-4055-B33B-6CA28AE034B3}" srcId="{86A93423-8613-48F5-B07D-330937FDAE75}" destId="{7E34B1DE-1C67-40D0-AB16-B00226371AE1}" srcOrd="1" destOrd="0" parTransId="{4A352064-60FE-4504-9EA1-1C389CEA5640}" sibTransId="{9E03AC72-E6E0-4C39-9A49-4B72DFC00577}"/>
    <dgm:cxn modelId="{2F3D7571-90B7-402F-B5D2-FA8437B0B59C}" type="presOf" srcId="{86A93423-8613-48F5-B07D-330937FDAE75}" destId="{2A5C8F27-88EC-4E28-A400-C377536E94B5}" srcOrd="0" destOrd="0" presId="urn:microsoft.com/office/officeart/2005/8/layout/vList2"/>
    <dgm:cxn modelId="{6C7570D6-F857-4830-B0D4-6C7866F16FFD}" type="presParOf" srcId="{2A5C8F27-88EC-4E28-A400-C377536E94B5}" destId="{4215695F-4AC5-4091-A91D-4A79591E2467}" srcOrd="0" destOrd="0" presId="urn:microsoft.com/office/officeart/2005/8/layout/vList2"/>
    <dgm:cxn modelId="{F7528B3E-1A94-400D-94EF-56B1A4980A8D}" type="presParOf" srcId="{2A5C8F27-88EC-4E28-A400-C377536E94B5}" destId="{7D1BF67E-06BA-4D97-A61F-9E74D7249ECA}" srcOrd="1" destOrd="0" presId="urn:microsoft.com/office/officeart/2005/8/layout/vList2"/>
    <dgm:cxn modelId="{2F72D0E9-A948-4662-A650-77D929962BDF}" type="presParOf" srcId="{2A5C8F27-88EC-4E28-A400-C377536E94B5}" destId="{3D55EC9C-13CE-47E6-A182-059D8B3BFEE7}" srcOrd="2" destOrd="0" presId="urn:microsoft.com/office/officeart/2005/8/layout/vList2"/>
    <dgm:cxn modelId="{988D3B2B-DD6D-476A-971D-434460E21465}" type="presParOf" srcId="{2A5C8F27-88EC-4E28-A400-C377536E94B5}" destId="{BA891389-3612-426F-A37E-A81471001297}" srcOrd="3" destOrd="0" presId="urn:microsoft.com/office/officeart/2005/8/layout/vList2"/>
    <dgm:cxn modelId="{0A658749-D6BC-43B5-819E-38429C1EB51B}" type="presParOf" srcId="{2A5C8F27-88EC-4E28-A400-C377536E94B5}" destId="{DFAED900-F017-4204-8E3F-4CF7439F9A91}" srcOrd="4"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8E4544-6307-4E5D-B608-91AC6D820B7E}" type="doc">
      <dgm:prSet loTypeId="urn:microsoft.com/office/officeart/2005/8/layout/hierarchy1" loCatId="hierarchy" qsTypeId="urn:microsoft.com/office/officeart/2005/8/quickstyle/3d1" qsCatId="3D" csTypeId="urn:microsoft.com/office/officeart/2005/8/colors/colorful5" csCatId="colorful" phldr="1"/>
      <dgm:spPr/>
      <dgm:t>
        <a:bodyPr/>
        <a:lstStyle/>
        <a:p>
          <a:endParaRPr lang="zh-CN" altLang="en-US"/>
        </a:p>
      </dgm:t>
    </dgm:pt>
    <dgm:pt modelId="{C4CC376A-DE86-483C-9756-0DC7D4FF20C2}">
      <dgm:prSet phldrT="[文本]"/>
      <dgm:spPr/>
      <dgm:t>
        <a:bodyPr/>
        <a:lstStyle/>
        <a:p>
          <a:r>
            <a:rPr lang="en-US" altLang="zh-CN" dirty="0" err="1" smtClean="0"/>
            <a:t>Geodatabase</a:t>
          </a:r>
          <a:endParaRPr lang="zh-CN" altLang="en-US" dirty="0"/>
        </a:p>
      </dgm:t>
    </dgm:pt>
    <dgm:pt modelId="{BA34DF68-A24F-45F1-B779-A7B1DBFF086F}" type="parTrans" cxnId="{56E6D0D8-8212-430B-85B5-BCDAB65ECCEF}">
      <dgm:prSet/>
      <dgm:spPr/>
      <dgm:t>
        <a:bodyPr/>
        <a:lstStyle/>
        <a:p>
          <a:endParaRPr lang="zh-CN" altLang="en-US"/>
        </a:p>
      </dgm:t>
    </dgm:pt>
    <dgm:pt modelId="{F1EAA689-32D3-452C-A257-190222B3C39A}" type="sibTrans" cxnId="{56E6D0D8-8212-430B-85B5-BCDAB65ECCEF}">
      <dgm:prSet/>
      <dgm:spPr/>
      <dgm:t>
        <a:bodyPr/>
        <a:lstStyle/>
        <a:p>
          <a:endParaRPr lang="zh-CN" altLang="en-US"/>
        </a:p>
      </dgm:t>
    </dgm:pt>
    <dgm:pt modelId="{1B73164D-A616-4C9E-9848-4B988441D19E}">
      <dgm:prSet phldrT="[文本]"/>
      <dgm:spPr/>
      <dgm:t>
        <a:bodyPr/>
        <a:lstStyle/>
        <a:p>
          <a:r>
            <a:rPr lang="en-US" altLang="zh-CN" dirty="0" smtClean="0"/>
            <a:t>Feature dataset</a:t>
          </a:r>
          <a:endParaRPr lang="zh-CN" altLang="en-US" dirty="0"/>
        </a:p>
      </dgm:t>
    </dgm:pt>
    <dgm:pt modelId="{BEF5E4BE-AFEE-4B54-B55F-40E07012C59C}" type="parTrans" cxnId="{BF8CE651-CB99-4F99-BE39-E6B81AD47899}">
      <dgm:prSet/>
      <dgm:spPr/>
      <dgm:t>
        <a:bodyPr/>
        <a:lstStyle/>
        <a:p>
          <a:endParaRPr lang="zh-CN" altLang="en-US"/>
        </a:p>
      </dgm:t>
    </dgm:pt>
    <dgm:pt modelId="{DC5A43CF-FE88-4771-B7F6-7079322D687C}" type="sibTrans" cxnId="{BF8CE651-CB99-4F99-BE39-E6B81AD47899}">
      <dgm:prSet/>
      <dgm:spPr/>
      <dgm:t>
        <a:bodyPr/>
        <a:lstStyle/>
        <a:p>
          <a:endParaRPr lang="zh-CN" altLang="en-US"/>
        </a:p>
      </dgm:t>
    </dgm:pt>
    <dgm:pt modelId="{E938CF49-A118-474F-ABC3-22873CFAAA12}">
      <dgm:prSet phldrT="[文本]"/>
      <dgm:spPr/>
      <dgm:t>
        <a:bodyPr/>
        <a:lstStyle/>
        <a:p>
          <a:r>
            <a:rPr lang="en-US" altLang="zh-CN" dirty="0" smtClean="0"/>
            <a:t>Feature classes</a:t>
          </a:r>
          <a:endParaRPr lang="zh-CN" altLang="en-US" dirty="0"/>
        </a:p>
      </dgm:t>
    </dgm:pt>
    <dgm:pt modelId="{296A9B7C-DB41-4296-9BCB-48A048CFE575}" type="parTrans" cxnId="{619A4A39-3AAE-40EA-96AA-9370ACB62974}">
      <dgm:prSet/>
      <dgm:spPr/>
      <dgm:t>
        <a:bodyPr/>
        <a:lstStyle/>
        <a:p>
          <a:endParaRPr lang="zh-CN" altLang="en-US"/>
        </a:p>
      </dgm:t>
    </dgm:pt>
    <dgm:pt modelId="{3271CC08-AD1F-488D-B142-6AF96EEB2313}" type="sibTrans" cxnId="{619A4A39-3AAE-40EA-96AA-9370ACB62974}">
      <dgm:prSet/>
      <dgm:spPr/>
      <dgm:t>
        <a:bodyPr/>
        <a:lstStyle/>
        <a:p>
          <a:endParaRPr lang="zh-CN" altLang="en-US"/>
        </a:p>
      </dgm:t>
    </dgm:pt>
    <dgm:pt modelId="{2AC3C3F8-CFF9-4373-A5BA-368426B209D8}" type="pres">
      <dgm:prSet presAssocID="{C48E4544-6307-4E5D-B608-91AC6D820B7E}" presName="hierChild1" presStyleCnt="0">
        <dgm:presLayoutVars>
          <dgm:chPref val="1"/>
          <dgm:dir/>
          <dgm:animOne val="branch"/>
          <dgm:animLvl val="lvl"/>
          <dgm:resizeHandles/>
        </dgm:presLayoutVars>
      </dgm:prSet>
      <dgm:spPr/>
      <dgm:t>
        <a:bodyPr/>
        <a:lstStyle/>
        <a:p>
          <a:endParaRPr lang="zh-CN" altLang="en-US"/>
        </a:p>
      </dgm:t>
    </dgm:pt>
    <dgm:pt modelId="{83EF48DA-D442-4661-A7F1-34CA01F6CBB9}" type="pres">
      <dgm:prSet presAssocID="{C4CC376A-DE86-483C-9756-0DC7D4FF20C2}" presName="hierRoot1" presStyleCnt="0"/>
      <dgm:spPr/>
    </dgm:pt>
    <dgm:pt modelId="{850B74B8-4063-4A06-857D-89F3CEC6B37F}" type="pres">
      <dgm:prSet presAssocID="{C4CC376A-DE86-483C-9756-0DC7D4FF20C2}" presName="composite" presStyleCnt="0"/>
      <dgm:spPr/>
    </dgm:pt>
    <dgm:pt modelId="{F769ABC2-3724-486D-BEFC-47976B3B6177}" type="pres">
      <dgm:prSet presAssocID="{C4CC376A-DE86-483C-9756-0DC7D4FF20C2}" presName="background" presStyleLbl="node0" presStyleIdx="0" presStyleCnt="1"/>
      <dgm:spPr/>
    </dgm:pt>
    <dgm:pt modelId="{B583D356-B45D-4687-83A7-0C1DCA361889}" type="pres">
      <dgm:prSet presAssocID="{C4CC376A-DE86-483C-9756-0DC7D4FF20C2}" presName="text" presStyleLbl="fgAcc0" presStyleIdx="0" presStyleCnt="1">
        <dgm:presLayoutVars>
          <dgm:chPref val="3"/>
        </dgm:presLayoutVars>
      </dgm:prSet>
      <dgm:spPr/>
      <dgm:t>
        <a:bodyPr/>
        <a:lstStyle/>
        <a:p>
          <a:endParaRPr lang="zh-CN" altLang="en-US"/>
        </a:p>
      </dgm:t>
    </dgm:pt>
    <dgm:pt modelId="{484D99AD-F9BF-449B-B2FC-D100A300F6B8}" type="pres">
      <dgm:prSet presAssocID="{C4CC376A-DE86-483C-9756-0DC7D4FF20C2}" presName="hierChild2" presStyleCnt="0"/>
      <dgm:spPr/>
    </dgm:pt>
    <dgm:pt modelId="{61D715AB-F4F0-4492-9BF6-70F6457F32F6}" type="pres">
      <dgm:prSet presAssocID="{BEF5E4BE-AFEE-4B54-B55F-40E07012C59C}" presName="Name10" presStyleLbl="parChTrans1D2" presStyleIdx="0" presStyleCnt="1"/>
      <dgm:spPr/>
      <dgm:t>
        <a:bodyPr/>
        <a:lstStyle/>
        <a:p>
          <a:endParaRPr lang="zh-CN" altLang="en-US"/>
        </a:p>
      </dgm:t>
    </dgm:pt>
    <dgm:pt modelId="{E3C03662-DAF7-4A9D-AC75-AA8E62B7B212}" type="pres">
      <dgm:prSet presAssocID="{1B73164D-A616-4C9E-9848-4B988441D19E}" presName="hierRoot2" presStyleCnt="0"/>
      <dgm:spPr/>
    </dgm:pt>
    <dgm:pt modelId="{F8F477AB-4C44-4625-A94C-5C827E8F2B8D}" type="pres">
      <dgm:prSet presAssocID="{1B73164D-A616-4C9E-9848-4B988441D19E}" presName="composite2" presStyleCnt="0"/>
      <dgm:spPr/>
    </dgm:pt>
    <dgm:pt modelId="{4ABAFD77-F358-4559-90B6-9D45B89D35A3}" type="pres">
      <dgm:prSet presAssocID="{1B73164D-A616-4C9E-9848-4B988441D19E}" presName="background2" presStyleLbl="node2" presStyleIdx="0" presStyleCnt="1"/>
      <dgm:spPr/>
    </dgm:pt>
    <dgm:pt modelId="{C77F7E2C-C98B-4E64-AFBC-84B83ED32203}" type="pres">
      <dgm:prSet presAssocID="{1B73164D-A616-4C9E-9848-4B988441D19E}" presName="text2" presStyleLbl="fgAcc2" presStyleIdx="0" presStyleCnt="1">
        <dgm:presLayoutVars>
          <dgm:chPref val="3"/>
        </dgm:presLayoutVars>
      </dgm:prSet>
      <dgm:spPr/>
      <dgm:t>
        <a:bodyPr/>
        <a:lstStyle/>
        <a:p>
          <a:endParaRPr lang="zh-CN" altLang="en-US"/>
        </a:p>
      </dgm:t>
    </dgm:pt>
    <dgm:pt modelId="{E3EE0794-9576-43AE-A940-4AE882AF9A45}" type="pres">
      <dgm:prSet presAssocID="{1B73164D-A616-4C9E-9848-4B988441D19E}" presName="hierChild3" presStyleCnt="0"/>
      <dgm:spPr/>
    </dgm:pt>
    <dgm:pt modelId="{B12AE5AD-AF77-4BDF-9C48-4748D720CBC2}" type="pres">
      <dgm:prSet presAssocID="{296A9B7C-DB41-4296-9BCB-48A048CFE575}" presName="Name17" presStyleLbl="parChTrans1D3" presStyleIdx="0" presStyleCnt="1"/>
      <dgm:spPr/>
      <dgm:t>
        <a:bodyPr/>
        <a:lstStyle/>
        <a:p>
          <a:endParaRPr lang="zh-CN" altLang="en-US"/>
        </a:p>
      </dgm:t>
    </dgm:pt>
    <dgm:pt modelId="{BA25357B-F0E1-432B-8821-9EE1356508EB}" type="pres">
      <dgm:prSet presAssocID="{E938CF49-A118-474F-ABC3-22873CFAAA12}" presName="hierRoot3" presStyleCnt="0"/>
      <dgm:spPr/>
    </dgm:pt>
    <dgm:pt modelId="{615BF5C7-70BE-41B7-AE8E-CE5EB3364587}" type="pres">
      <dgm:prSet presAssocID="{E938CF49-A118-474F-ABC3-22873CFAAA12}" presName="composite3" presStyleCnt="0"/>
      <dgm:spPr/>
    </dgm:pt>
    <dgm:pt modelId="{275CFA6A-A8F8-44F3-A72B-73547BFF5178}" type="pres">
      <dgm:prSet presAssocID="{E938CF49-A118-474F-ABC3-22873CFAAA12}" presName="background3" presStyleLbl="node3" presStyleIdx="0" presStyleCnt="1"/>
      <dgm:spPr/>
    </dgm:pt>
    <dgm:pt modelId="{FAEAEA7E-9243-4A15-91E6-BE3A7FFFCFD9}" type="pres">
      <dgm:prSet presAssocID="{E938CF49-A118-474F-ABC3-22873CFAAA12}" presName="text3" presStyleLbl="fgAcc3" presStyleIdx="0" presStyleCnt="1">
        <dgm:presLayoutVars>
          <dgm:chPref val="3"/>
        </dgm:presLayoutVars>
      </dgm:prSet>
      <dgm:spPr/>
      <dgm:t>
        <a:bodyPr/>
        <a:lstStyle/>
        <a:p>
          <a:endParaRPr lang="zh-CN" altLang="en-US"/>
        </a:p>
      </dgm:t>
    </dgm:pt>
    <dgm:pt modelId="{6B7CF60F-FEEF-4EEA-BD2E-285FBBA17462}" type="pres">
      <dgm:prSet presAssocID="{E938CF49-A118-474F-ABC3-22873CFAAA12}" presName="hierChild4" presStyleCnt="0"/>
      <dgm:spPr/>
    </dgm:pt>
  </dgm:ptLst>
  <dgm:cxnLst>
    <dgm:cxn modelId="{096E1A4A-61FD-43EA-A246-BE85801E6DF0}" type="presOf" srcId="{C4CC376A-DE86-483C-9756-0DC7D4FF20C2}" destId="{B583D356-B45D-4687-83A7-0C1DCA361889}" srcOrd="0" destOrd="0" presId="urn:microsoft.com/office/officeart/2005/8/layout/hierarchy1"/>
    <dgm:cxn modelId="{619A4A39-3AAE-40EA-96AA-9370ACB62974}" srcId="{1B73164D-A616-4C9E-9848-4B988441D19E}" destId="{E938CF49-A118-474F-ABC3-22873CFAAA12}" srcOrd="0" destOrd="0" parTransId="{296A9B7C-DB41-4296-9BCB-48A048CFE575}" sibTransId="{3271CC08-AD1F-488D-B142-6AF96EEB2313}"/>
    <dgm:cxn modelId="{588486C4-07F4-44EB-BAC7-5288A1476DED}" type="presOf" srcId="{BEF5E4BE-AFEE-4B54-B55F-40E07012C59C}" destId="{61D715AB-F4F0-4492-9BF6-70F6457F32F6}" srcOrd="0" destOrd="0" presId="urn:microsoft.com/office/officeart/2005/8/layout/hierarchy1"/>
    <dgm:cxn modelId="{B49F2040-36C2-4561-8EA4-6001D6BFC890}" type="presOf" srcId="{296A9B7C-DB41-4296-9BCB-48A048CFE575}" destId="{B12AE5AD-AF77-4BDF-9C48-4748D720CBC2}" srcOrd="0" destOrd="0" presId="urn:microsoft.com/office/officeart/2005/8/layout/hierarchy1"/>
    <dgm:cxn modelId="{4AEBE47F-6D5A-4C8C-A8E4-D2ED49ACD2ED}" type="presOf" srcId="{E938CF49-A118-474F-ABC3-22873CFAAA12}" destId="{FAEAEA7E-9243-4A15-91E6-BE3A7FFFCFD9}" srcOrd="0" destOrd="0" presId="urn:microsoft.com/office/officeart/2005/8/layout/hierarchy1"/>
    <dgm:cxn modelId="{2BFA5030-D265-4C1C-90A9-83FCCBF9361A}" type="presOf" srcId="{C48E4544-6307-4E5D-B608-91AC6D820B7E}" destId="{2AC3C3F8-CFF9-4373-A5BA-368426B209D8}" srcOrd="0" destOrd="0" presId="urn:microsoft.com/office/officeart/2005/8/layout/hierarchy1"/>
    <dgm:cxn modelId="{BF8CE651-CB99-4F99-BE39-E6B81AD47899}" srcId="{C4CC376A-DE86-483C-9756-0DC7D4FF20C2}" destId="{1B73164D-A616-4C9E-9848-4B988441D19E}" srcOrd="0" destOrd="0" parTransId="{BEF5E4BE-AFEE-4B54-B55F-40E07012C59C}" sibTransId="{DC5A43CF-FE88-4771-B7F6-7079322D687C}"/>
    <dgm:cxn modelId="{56E6D0D8-8212-430B-85B5-BCDAB65ECCEF}" srcId="{C48E4544-6307-4E5D-B608-91AC6D820B7E}" destId="{C4CC376A-DE86-483C-9756-0DC7D4FF20C2}" srcOrd="0" destOrd="0" parTransId="{BA34DF68-A24F-45F1-B779-A7B1DBFF086F}" sibTransId="{F1EAA689-32D3-452C-A257-190222B3C39A}"/>
    <dgm:cxn modelId="{614ADE36-B2FC-4D48-88E7-443F84981109}" type="presOf" srcId="{1B73164D-A616-4C9E-9848-4B988441D19E}" destId="{C77F7E2C-C98B-4E64-AFBC-84B83ED32203}" srcOrd="0" destOrd="0" presId="urn:microsoft.com/office/officeart/2005/8/layout/hierarchy1"/>
    <dgm:cxn modelId="{6870A9FD-D008-4A77-825D-948A34FA002D}" type="presParOf" srcId="{2AC3C3F8-CFF9-4373-A5BA-368426B209D8}" destId="{83EF48DA-D442-4661-A7F1-34CA01F6CBB9}" srcOrd="0" destOrd="0" presId="urn:microsoft.com/office/officeart/2005/8/layout/hierarchy1"/>
    <dgm:cxn modelId="{6AE46263-7D9B-4AED-955E-8685E5736D5F}" type="presParOf" srcId="{83EF48DA-D442-4661-A7F1-34CA01F6CBB9}" destId="{850B74B8-4063-4A06-857D-89F3CEC6B37F}" srcOrd="0" destOrd="0" presId="urn:microsoft.com/office/officeart/2005/8/layout/hierarchy1"/>
    <dgm:cxn modelId="{D2FD21B0-0DDE-4531-88F4-1D2130472B26}" type="presParOf" srcId="{850B74B8-4063-4A06-857D-89F3CEC6B37F}" destId="{F769ABC2-3724-486D-BEFC-47976B3B6177}" srcOrd="0" destOrd="0" presId="urn:microsoft.com/office/officeart/2005/8/layout/hierarchy1"/>
    <dgm:cxn modelId="{2CC8EDB7-E003-4382-9EAB-159C47F7264A}" type="presParOf" srcId="{850B74B8-4063-4A06-857D-89F3CEC6B37F}" destId="{B583D356-B45D-4687-83A7-0C1DCA361889}" srcOrd="1" destOrd="0" presId="urn:microsoft.com/office/officeart/2005/8/layout/hierarchy1"/>
    <dgm:cxn modelId="{132C938C-6D63-41E6-AEE4-A200A04AB011}" type="presParOf" srcId="{83EF48DA-D442-4661-A7F1-34CA01F6CBB9}" destId="{484D99AD-F9BF-449B-B2FC-D100A300F6B8}" srcOrd="1" destOrd="0" presId="urn:microsoft.com/office/officeart/2005/8/layout/hierarchy1"/>
    <dgm:cxn modelId="{73B20296-1E90-495E-8B9E-258466881E8C}" type="presParOf" srcId="{484D99AD-F9BF-449B-B2FC-D100A300F6B8}" destId="{61D715AB-F4F0-4492-9BF6-70F6457F32F6}" srcOrd="0" destOrd="0" presId="urn:microsoft.com/office/officeart/2005/8/layout/hierarchy1"/>
    <dgm:cxn modelId="{726C586A-BCA0-46A8-A365-0B9CB88DC388}" type="presParOf" srcId="{484D99AD-F9BF-449B-B2FC-D100A300F6B8}" destId="{E3C03662-DAF7-4A9D-AC75-AA8E62B7B212}" srcOrd="1" destOrd="0" presId="urn:microsoft.com/office/officeart/2005/8/layout/hierarchy1"/>
    <dgm:cxn modelId="{9DB99C29-04B1-4BD5-9FDC-71BD3BA3811C}" type="presParOf" srcId="{E3C03662-DAF7-4A9D-AC75-AA8E62B7B212}" destId="{F8F477AB-4C44-4625-A94C-5C827E8F2B8D}" srcOrd="0" destOrd="0" presId="urn:microsoft.com/office/officeart/2005/8/layout/hierarchy1"/>
    <dgm:cxn modelId="{EB9B0703-D1F5-4CB9-9A79-0892006A7EA0}" type="presParOf" srcId="{F8F477AB-4C44-4625-A94C-5C827E8F2B8D}" destId="{4ABAFD77-F358-4559-90B6-9D45B89D35A3}" srcOrd="0" destOrd="0" presId="urn:microsoft.com/office/officeart/2005/8/layout/hierarchy1"/>
    <dgm:cxn modelId="{FD2F900B-AEFC-4F57-A970-5A518BC73C08}" type="presParOf" srcId="{F8F477AB-4C44-4625-A94C-5C827E8F2B8D}" destId="{C77F7E2C-C98B-4E64-AFBC-84B83ED32203}" srcOrd="1" destOrd="0" presId="urn:microsoft.com/office/officeart/2005/8/layout/hierarchy1"/>
    <dgm:cxn modelId="{0BBE08D8-22C2-46D6-B8C8-E62540DA4110}" type="presParOf" srcId="{E3C03662-DAF7-4A9D-AC75-AA8E62B7B212}" destId="{E3EE0794-9576-43AE-A940-4AE882AF9A45}" srcOrd="1" destOrd="0" presId="urn:microsoft.com/office/officeart/2005/8/layout/hierarchy1"/>
    <dgm:cxn modelId="{C29268B5-94EA-47DA-94CD-3B809001316A}" type="presParOf" srcId="{E3EE0794-9576-43AE-A940-4AE882AF9A45}" destId="{B12AE5AD-AF77-4BDF-9C48-4748D720CBC2}" srcOrd="0" destOrd="0" presId="urn:microsoft.com/office/officeart/2005/8/layout/hierarchy1"/>
    <dgm:cxn modelId="{8FEB6344-9746-4E88-BE54-E2FBD83E6532}" type="presParOf" srcId="{E3EE0794-9576-43AE-A940-4AE882AF9A45}" destId="{BA25357B-F0E1-432B-8821-9EE1356508EB}" srcOrd="1" destOrd="0" presId="urn:microsoft.com/office/officeart/2005/8/layout/hierarchy1"/>
    <dgm:cxn modelId="{9533AF99-DD38-4276-829E-6B593FB6F1D0}" type="presParOf" srcId="{BA25357B-F0E1-432B-8821-9EE1356508EB}" destId="{615BF5C7-70BE-41B7-AE8E-CE5EB3364587}" srcOrd="0" destOrd="0" presId="urn:microsoft.com/office/officeart/2005/8/layout/hierarchy1"/>
    <dgm:cxn modelId="{315D2123-F952-4705-8BCC-382A6C713A1A}" type="presParOf" srcId="{615BF5C7-70BE-41B7-AE8E-CE5EB3364587}" destId="{275CFA6A-A8F8-44F3-A72B-73547BFF5178}" srcOrd="0" destOrd="0" presId="urn:microsoft.com/office/officeart/2005/8/layout/hierarchy1"/>
    <dgm:cxn modelId="{E7C2241E-89EB-422A-A832-B73B831D2B86}" type="presParOf" srcId="{615BF5C7-70BE-41B7-AE8E-CE5EB3364587}" destId="{FAEAEA7E-9243-4A15-91E6-BE3A7FFFCFD9}" srcOrd="1" destOrd="0" presId="urn:microsoft.com/office/officeart/2005/8/layout/hierarchy1"/>
    <dgm:cxn modelId="{6E40CC82-C8A8-436E-91A3-AE5E03B40455}" type="presParOf" srcId="{BA25357B-F0E1-432B-8821-9EE1356508EB}" destId="{6B7CF60F-FEEF-4EEA-BD2E-285FBBA17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064B60-8567-4D52-839E-77AF9E906FF9}" type="doc">
      <dgm:prSet loTypeId="urn:microsoft.com/office/officeart/2005/8/layout/vList6" loCatId="list" qsTypeId="urn:microsoft.com/office/officeart/2005/8/quickstyle/3d1" qsCatId="3D" csTypeId="urn:microsoft.com/office/officeart/2005/8/colors/accent1_2" csCatId="accent1" phldr="1"/>
      <dgm:spPr/>
      <dgm:t>
        <a:bodyPr/>
        <a:lstStyle/>
        <a:p>
          <a:endParaRPr lang="zh-CN" altLang="en-US"/>
        </a:p>
      </dgm:t>
    </dgm:pt>
    <dgm:pt modelId="{B60AF917-4BB7-4D22-B061-C21EE90BC2C5}">
      <dgm:prSet custT="1"/>
      <dgm:spPr/>
      <dgm:t>
        <a:bodyPr/>
        <a:lstStyle/>
        <a:p>
          <a:pPr rtl="0"/>
          <a:r>
            <a:rPr lang="zh-CN" altLang="en-US" sz="2400" dirty="0" smtClean="0"/>
            <a:t>地理数据库</a:t>
          </a:r>
          <a:endParaRPr lang="zh-CN" altLang="en-US" sz="2400" b="1" dirty="0"/>
        </a:p>
      </dgm:t>
    </dgm:pt>
    <dgm:pt modelId="{1A9C60CB-449A-4A3D-9846-7C399DC423E2}" type="parTrans" cxnId="{28241A88-DBB5-4787-BD96-C72BDFCD0689}">
      <dgm:prSet/>
      <dgm:spPr/>
      <dgm:t>
        <a:bodyPr/>
        <a:lstStyle/>
        <a:p>
          <a:endParaRPr lang="zh-CN" altLang="en-US" sz="2000"/>
        </a:p>
      </dgm:t>
    </dgm:pt>
    <dgm:pt modelId="{BC3C14F4-9804-4440-A0AE-FB4066C7B434}" type="sibTrans" cxnId="{28241A88-DBB5-4787-BD96-C72BDFCD0689}">
      <dgm:prSet/>
      <dgm:spPr/>
      <dgm:t>
        <a:bodyPr/>
        <a:lstStyle/>
        <a:p>
          <a:endParaRPr lang="zh-CN" altLang="en-US" sz="2000"/>
        </a:p>
      </dgm:t>
    </dgm:pt>
    <dgm:pt modelId="{E27D1D86-1136-46A2-9D8B-DDE03312D025}">
      <dgm:prSet custT="1"/>
      <dgm:spPr/>
      <dgm:t>
        <a:bodyPr/>
        <a:lstStyle/>
        <a:p>
          <a:pPr rtl="0"/>
          <a:r>
            <a:rPr lang="zh-CN" altLang="en-US" sz="2400" b="1" dirty="0" smtClean="0"/>
            <a:t>要素类</a:t>
          </a:r>
          <a:endParaRPr lang="zh-CN" altLang="en-US" sz="2400" b="1" dirty="0"/>
        </a:p>
      </dgm:t>
    </dgm:pt>
    <dgm:pt modelId="{6B28D078-C99D-4EA8-BC61-3D55B3B9B323}" type="parTrans" cxnId="{93444C6C-A403-4804-93A6-EC62EBA302CA}">
      <dgm:prSet/>
      <dgm:spPr/>
      <dgm:t>
        <a:bodyPr/>
        <a:lstStyle/>
        <a:p>
          <a:endParaRPr lang="zh-CN" altLang="en-US" sz="2000"/>
        </a:p>
      </dgm:t>
    </dgm:pt>
    <dgm:pt modelId="{017A0549-0597-4BC5-A83B-9069C49A2251}" type="sibTrans" cxnId="{93444C6C-A403-4804-93A6-EC62EBA302CA}">
      <dgm:prSet/>
      <dgm:spPr/>
      <dgm:t>
        <a:bodyPr/>
        <a:lstStyle/>
        <a:p>
          <a:endParaRPr lang="zh-CN" altLang="en-US" sz="2000"/>
        </a:p>
      </dgm:t>
    </dgm:pt>
    <dgm:pt modelId="{60252DD2-BC80-4E04-AD58-8ECEE0C022C1}">
      <dgm:prSet custT="1"/>
      <dgm:spPr/>
      <dgm:t>
        <a:bodyPr/>
        <a:lstStyle/>
        <a:p>
          <a:pPr rtl="0"/>
          <a:r>
            <a:rPr lang="zh-CN" altLang="en-US" sz="1600" b="1" dirty="0" smtClean="0"/>
            <a:t>同类空间要素的集合，即矢量数据中的“图层”。</a:t>
          </a:r>
          <a:endParaRPr lang="zh-CN" altLang="en-US" sz="1600" b="1" dirty="0"/>
        </a:p>
      </dgm:t>
    </dgm:pt>
    <dgm:pt modelId="{66CDC56B-10ED-4BC1-B877-4864D4D16A31}" type="parTrans" cxnId="{4CD794F5-98F9-417C-AF52-4B97A13FB17E}">
      <dgm:prSet/>
      <dgm:spPr/>
      <dgm:t>
        <a:bodyPr/>
        <a:lstStyle/>
        <a:p>
          <a:endParaRPr lang="zh-CN" altLang="en-US" sz="2000"/>
        </a:p>
      </dgm:t>
    </dgm:pt>
    <dgm:pt modelId="{6C10CAD8-C22A-4957-AAF3-B591B9775609}" type="sibTrans" cxnId="{4CD794F5-98F9-417C-AF52-4B97A13FB17E}">
      <dgm:prSet/>
      <dgm:spPr/>
      <dgm:t>
        <a:bodyPr/>
        <a:lstStyle/>
        <a:p>
          <a:endParaRPr lang="zh-CN" altLang="en-US" sz="2000"/>
        </a:p>
      </dgm:t>
    </dgm:pt>
    <dgm:pt modelId="{670894DC-4042-455B-9B06-7FE31F443DF8}">
      <dgm:prSet custT="1"/>
      <dgm:spPr/>
      <dgm:t>
        <a:bodyPr/>
        <a:lstStyle/>
        <a:p>
          <a:pPr algn="just" rtl="0">
            <a:lnSpc>
              <a:spcPct val="100000"/>
            </a:lnSpc>
            <a:spcAft>
              <a:spcPts val="0"/>
            </a:spcAft>
          </a:pPr>
          <a:r>
            <a:rPr lang="zh-CN" altLang="en-US" sz="1400" dirty="0" smtClean="0"/>
            <a:t>地理数据库大小不一且拥有不同数量的用户，可以小到只是基于文件构建的小型单用户数据库，也可以大到成为可由许多用户访问的大型工作组、部门及企业地理数据库。</a:t>
          </a:r>
          <a:endParaRPr lang="zh-CN" altLang="en-US" sz="1400" b="1" dirty="0"/>
        </a:p>
      </dgm:t>
    </dgm:pt>
    <dgm:pt modelId="{741BDCA8-CA38-4334-A8F4-CB2E827F36BC}" type="sibTrans" cxnId="{C7403638-12D9-4D31-A748-B412ECAC799F}">
      <dgm:prSet/>
      <dgm:spPr/>
      <dgm:t>
        <a:bodyPr/>
        <a:lstStyle/>
        <a:p>
          <a:endParaRPr lang="zh-CN" altLang="en-US" sz="2000"/>
        </a:p>
      </dgm:t>
    </dgm:pt>
    <dgm:pt modelId="{FCA9C794-23F4-461D-A0DA-C18E66FEDD6E}" type="parTrans" cxnId="{C7403638-12D9-4D31-A748-B412ECAC799F}">
      <dgm:prSet/>
      <dgm:spPr/>
      <dgm:t>
        <a:bodyPr/>
        <a:lstStyle/>
        <a:p>
          <a:endParaRPr lang="zh-CN" altLang="en-US" sz="2000"/>
        </a:p>
      </dgm:t>
    </dgm:pt>
    <dgm:pt modelId="{56AE3D4B-2EC9-46A2-B02C-699F77E46A25}">
      <dgm:prSet custT="1"/>
      <dgm:spPr/>
      <dgm:t>
        <a:bodyPr/>
        <a:lstStyle/>
        <a:p>
          <a:pPr algn="just" rtl="0">
            <a:lnSpc>
              <a:spcPct val="100000"/>
            </a:lnSpc>
            <a:spcAft>
              <a:spcPts val="0"/>
            </a:spcAft>
          </a:pPr>
          <a:r>
            <a:rPr lang="zh-CN" altLang="en-US" sz="1400" dirty="0" smtClean="0"/>
            <a:t>存储在通用文件系统文件夹、</a:t>
          </a:r>
          <a:r>
            <a:rPr lang="en-US" altLang="zh-CN" sz="1400" dirty="0" smtClean="0"/>
            <a:t>Microsoft Access </a:t>
          </a:r>
          <a:r>
            <a:rPr lang="zh-CN" altLang="en-US" sz="1400" dirty="0" smtClean="0"/>
            <a:t>数据库或多用户关系 </a:t>
          </a:r>
          <a:r>
            <a:rPr lang="en-US" altLang="zh-CN" sz="1400" dirty="0" smtClean="0"/>
            <a:t>DBMS</a:t>
          </a:r>
          <a:r>
            <a:rPr lang="zh-CN" altLang="en-US" sz="1400" dirty="0" smtClean="0"/>
            <a:t>中的各种类型地理数据集的集合。</a:t>
          </a:r>
          <a:endParaRPr lang="zh-CN" sz="1400" b="1" dirty="0"/>
        </a:p>
      </dgm:t>
    </dgm:pt>
    <dgm:pt modelId="{FA67B4A2-93B7-4D15-88C3-E4C585BF1B40}" type="sibTrans" cxnId="{C3F4E52B-FA8F-435A-9D77-9C5291A696FC}">
      <dgm:prSet/>
      <dgm:spPr/>
      <dgm:t>
        <a:bodyPr/>
        <a:lstStyle/>
        <a:p>
          <a:endParaRPr lang="zh-CN" altLang="en-US" sz="2000"/>
        </a:p>
      </dgm:t>
    </dgm:pt>
    <dgm:pt modelId="{A9D69443-5B0F-429B-B3AA-570028BD2A41}" type="parTrans" cxnId="{C3F4E52B-FA8F-435A-9D77-9C5291A696FC}">
      <dgm:prSet/>
      <dgm:spPr/>
      <dgm:t>
        <a:bodyPr/>
        <a:lstStyle/>
        <a:p>
          <a:endParaRPr lang="zh-CN" altLang="en-US" sz="2000"/>
        </a:p>
      </dgm:t>
    </dgm:pt>
    <dgm:pt modelId="{47E9D8B1-A6BE-408B-9872-8D46FC7A66A4}">
      <dgm:prSet custT="1"/>
      <dgm:spPr/>
      <dgm:t>
        <a:bodyPr/>
        <a:lstStyle/>
        <a:p>
          <a:pPr algn="ctr" rtl="0">
            <a:lnSpc>
              <a:spcPct val="100000"/>
            </a:lnSpc>
            <a:spcAft>
              <a:spcPts val="0"/>
            </a:spcAft>
          </a:pPr>
          <a:r>
            <a:rPr lang="zh-CN" sz="2400" b="1" smtClean="0"/>
            <a:t>要素数据集</a:t>
          </a:r>
          <a:endParaRPr lang="zh-CN" altLang="en-US" sz="2400" b="1" dirty="0"/>
        </a:p>
      </dgm:t>
    </dgm:pt>
    <dgm:pt modelId="{E0E3D93B-CB2A-4B5E-9398-74AAEDFD08DC}" type="parTrans" cxnId="{29B563F2-04CA-407B-97BB-8E19C2D34C84}">
      <dgm:prSet/>
      <dgm:spPr/>
      <dgm:t>
        <a:bodyPr/>
        <a:lstStyle/>
        <a:p>
          <a:endParaRPr lang="zh-CN" altLang="en-US"/>
        </a:p>
      </dgm:t>
    </dgm:pt>
    <dgm:pt modelId="{175BC9FC-EEBC-4C72-ACA7-08DCC98A78AE}" type="sibTrans" cxnId="{29B563F2-04CA-407B-97BB-8E19C2D34C84}">
      <dgm:prSet/>
      <dgm:spPr/>
      <dgm:t>
        <a:bodyPr/>
        <a:lstStyle/>
        <a:p>
          <a:endParaRPr lang="zh-CN" altLang="en-US"/>
        </a:p>
      </dgm:t>
    </dgm:pt>
    <dgm:pt modelId="{F43A63C6-8F49-44C4-AF6B-8A8EF4961885}">
      <dgm:prSet custT="1"/>
      <dgm:spPr/>
      <dgm:t>
        <a:bodyPr/>
        <a:lstStyle/>
        <a:p>
          <a:pPr rtl="0"/>
          <a:r>
            <a:rPr lang="zh-CN" sz="1400" b="1" dirty="0" smtClean="0"/>
            <a:t>由一组具有相同空间参考的要素类组成。以下三种情况可将不同要素类组织到一个要素集中。</a:t>
          </a:r>
          <a:endParaRPr lang="en-US" sz="1400" b="1" dirty="0"/>
        </a:p>
      </dgm:t>
    </dgm:pt>
    <dgm:pt modelId="{9C265F67-A3DA-4D04-A7B7-35471EEABA98}" type="parTrans" cxnId="{78ED7C12-702C-4B4B-BFF5-BB4EE5BC1FFF}">
      <dgm:prSet/>
      <dgm:spPr/>
      <dgm:t>
        <a:bodyPr/>
        <a:lstStyle/>
        <a:p>
          <a:endParaRPr lang="zh-CN" altLang="en-US"/>
        </a:p>
      </dgm:t>
    </dgm:pt>
    <dgm:pt modelId="{999DF718-E7E7-4E87-B0C0-42F90C4713AE}" type="sibTrans" cxnId="{78ED7C12-702C-4B4B-BFF5-BB4EE5BC1FFF}">
      <dgm:prSet/>
      <dgm:spPr/>
      <dgm:t>
        <a:bodyPr/>
        <a:lstStyle/>
        <a:p>
          <a:endParaRPr lang="zh-CN" altLang="en-US"/>
        </a:p>
      </dgm:t>
    </dgm:pt>
    <dgm:pt modelId="{75C1C436-3E4B-450C-934E-3C147AAF34DE}">
      <dgm:prSet custT="1"/>
      <dgm:spPr/>
      <dgm:t>
        <a:bodyPr/>
        <a:lstStyle/>
        <a:p>
          <a:pPr rtl="0"/>
          <a:r>
            <a:rPr lang="zh-CN" sz="1400" b="1" dirty="0" smtClean="0"/>
            <a:t>专题归类表示</a:t>
          </a:r>
          <a:r>
            <a:rPr lang="en-US" sz="1400" b="1" dirty="0" smtClean="0"/>
            <a:t>--</a:t>
          </a:r>
          <a:r>
            <a:rPr lang="zh-CN" sz="1400" b="1" dirty="0" smtClean="0"/>
            <a:t>不同要素类属于同一范畴时，如交通专题图</a:t>
          </a:r>
          <a:r>
            <a:rPr lang="zh-CN" altLang="en-US" sz="1400" b="1" dirty="0" smtClean="0"/>
            <a:t>；</a:t>
          </a:r>
          <a:endParaRPr lang="en-US" sz="1400" b="1" dirty="0"/>
        </a:p>
      </dgm:t>
    </dgm:pt>
    <dgm:pt modelId="{56183386-8803-4FDD-AD79-67CAE4BE86DE}" type="parTrans" cxnId="{07CCC2ED-62CC-462B-BC8F-0945C50E176F}">
      <dgm:prSet/>
      <dgm:spPr/>
      <dgm:t>
        <a:bodyPr/>
        <a:lstStyle/>
        <a:p>
          <a:endParaRPr lang="zh-CN" altLang="en-US"/>
        </a:p>
      </dgm:t>
    </dgm:pt>
    <dgm:pt modelId="{0221B508-1F6B-41DE-8305-8EB5D4D2A85B}" type="sibTrans" cxnId="{07CCC2ED-62CC-462B-BC8F-0945C50E176F}">
      <dgm:prSet/>
      <dgm:spPr/>
      <dgm:t>
        <a:bodyPr/>
        <a:lstStyle/>
        <a:p>
          <a:endParaRPr lang="zh-CN" altLang="en-US"/>
        </a:p>
      </dgm:t>
    </dgm:pt>
    <dgm:pt modelId="{3087D5DC-CD9D-45E4-B227-3268EB0E46A3}">
      <dgm:prSet custT="1"/>
      <dgm:spPr/>
      <dgm:t>
        <a:bodyPr/>
        <a:lstStyle/>
        <a:p>
          <a:pPr rtl="0"/>
          <a:r>
            <a:rPr lang="zh-CN" sz="1400" b="1" dirty="0" smtClean="0"/>
            <a:t>创建几何网络</a:t>
          </a:r>
          <a:r>
            <a:rPr lang="en-US" sz="1400" b="1" dirty="0" smtClean="0"/>
            <a:t>—</a:t>
          </a:r>
          <a:r>
            <a:rPr lang="zh-CN" sz="1400" b="1" dirty="0" smtClean="0"/>
            <a:t>如燃气网络中阀门、管路等；</a:t>
          </a:r>
          <a:endParaRPr lang="en-US" sz="1400" b="1" dirty="0"/>
        </a:p>
      </dgm:t>
    </dgm:pt>
    <dgm:pt modelId="{08B32DB6-10F4-4F4B-9DF8-E86F7457766B}" type="parTrans" cxnId="{9285A492-7F31-465B-9FF8-88D34589BB80}">
      <dgm:prSet/>
      <dgm:spPr/>
      <dgm:t>
        <a:bodyPr/>
        <a:lstStyle/>
        <a:p>
          <a:endParaRPr lang="zh-CN" altLang="en-US"/>
        </a:p>
      </dgm:t>
    </dgm:pt>
    <dgm:pt modelId="{8DC79E00-D72C-4E3E-8192-AAEBB34E4B45}" type="sibTrans" cxnId="{9285A492-7F31-465B-9FF8-88D34589BB80}">
      <dgm:prSet/>
      <dgm:spPr/>
      <dgm:t>
        <a:bodyPr/>
        <a:lstStyle/>
        <a:p>
          <a:endParaRPr lang="zh-CN" altLang="en-US"/>
        </a:p>
      </dgm:t>
    </dgm:pt>
    <dgm:pt modelId="{D56EBC89-69AF-4284-9C6E-F89DD8620FAD}">
      <dgm:prSet custT="1"/>
      <dgm:spPr/>
      <dgm:t>
        <a:bodyPr/>
        <a:lstStyle/>
        <a:p>
          <a:pPr rtl="0"/>
          <a:r>
            <a:rPr lang="zh-CN" sz="1400" b="1" dirty="0" smtClean="0"/>
            <a:t>考虑平面拓扑</a:t>
          </a:r>
          <a:r>
            <a:rPr lang="en-US" sz="1400" b="1" dirty="0" smtClean="0"/>
            <a:t>—</a:t>
          </a:r>
          <a:r>
            <a:rPr lang="zh-CN" sz="1400" b="1" dirty="0" smtClean="0"/>
            <a:t>共享公共几何特征的要素类，如用地、水系、行政区界等</a:t>
          </a:r>
          <a:r>
            <a:rPr lang="zh-CN" altLang="en-US" sz="1400" b="1" dirty="0" smtClean="0"/>
            <a:t>。</a:t>
          </a:r>
          <a:endParaRPr lang="zh-CN" sz="1400" b="1" dirty="0"/>
        </a:p>
      </dgm:t>
    </dgm:pt>
    <dgm:pt modelId="{B708338E-69CE-4EED-9AA8-38A7952F1705}" type="parTrans" cxnId="{710DFA35-4171-42B3-8E8F-BF56DBC27B49}">
      <dgm:prSet/>
      <dgm:spPr/>
      <dgm:t>
        <a:bodyPr/>
        <a:lstStyle/>
        <a:p>
          <a:endParaRPr lang="zh-CN" altLang="en-US"/>
        </a:p>
      </dgm:t>
    </dgm:pt>
    <dgm:pt modelId="{18089F70-7CF9-4019-A78F-B2246C09B202}" type="sibTrans" cxnId="{710DFA35-4171-42B3-8E8F-BF56DBC27B49}">
      <dgm:prSet/>
      <dgm:spPr/>
      <dgm:t>
        <a:bodyPr/>
        <a:lstStyle/>
        <a:p>
          <a:endParaRPr lang="zh-CN" altLang="en-US"/>
        </a:p>
      </dgm:t>
    </dgm:pt>
    <dgm:pt modelId="{E6FF5E38-02FE-4BBD-9766-DF94ABDE4F93}" type="pres">
      <dgm:prSet presAssocID="{B1064B60-8567-4D52-839E-77AF9E906FF9}" presName="Name0" presStyleCnt="0">
        <dgm:presLayoutVars>
          <dgm:dir/>
          <dgm:animLvl val="lvl"/>
          <dgm:resizeHandles/>
        </dgm:presLayoutVars>
      </dgm:prSet>
      <dgm:spPr/>
      <dgm:t>
        <a:bodyPr/>
        <a:lstStyle/>
        <a:p>
          <a:endParaRPr lang="zh-CN" altLang="en-US"/>
        </a:p>
      </dgm:t>
    </dgm:pt>
    <dgm:pt modelId="{D059734A-BFEA-49B3-A8A4-5A1C05A45C4F}" type="pres">
      <dgm:prSet presAssocID="{B60AF917-4BB7-4D22-B061-C21EE90BC2C5}" presName="linNode" presStyleCnt="0"/>
      <dgm:spPr/>
    </dgm:pt>
    <dgm:pt modelId="{E040CE1B-5CDF-459E-82F2-21C73116A66F}" type="pres">
      <dgm:prSet presAssocID="{B60AF917-4BB7-4D22-B061-C21EE90BC2C5}" presName="parentShp" presStyleLbl="node1" presStyleIdx="0" presStyleCnt="3" custScaleX="82287" custLinFactNeighborX="-6967">
        <dgm:presLayoutVars>
          <dgm:bulletEnabled val="1"/>
        </dgm:presLayoutVars>
      </dgm:prSet>
      <dgm:spPr/>
      <dgm:t>
        <a:bodyPr/>
        <a:lstStyle/>
        <a:p>
          <a:endParaRPr lang="zh-CN" altLang="en-US"/>
        </a:p>
      </dgm:t>
    </dgm:pt>
    <dgm:pt modelId="{FF126153-581A-4284-9ACF-10026D2E368C}" type="pres">
      <dgm:prSet presAssocID="{B60AF917-4BB7-4D22-B061-C21EE90BC2C5}" presName="childShp" presStyleLbl="bgAccFollowNode1" presStyleIdx="0" presStyleCnt="3" custScaleX="135341" custScaleY="166996">
        <dgm:presLayoutVars>
          <dgm:bulletEnabled val="1"/>
        </dgm:presLayoutVars>
      </dgm:prSet>
      <dgm:spPr/>
      <dgm:t>
        <a:bodyPr/>
        <a:lstStyle/>
        <a:p>
          <a:endParaRPr lang="zh-CN" altLang="en-US"/>
        </a:p>
      </dgm:t>
    </dgm:pt>
    <dgm:pt modelId="{BB3ACDC2-9C96-49E2-BE4E-52BC11DD3767}" type="pres">
      <dgm:prSet presAssocID="{BC3C14F4-9804-4440-A0AE-FB4066C7B434}" presName="spacing" presStyleCnt="0"/>
      <dgm:spPr/>
    </dgm:pt>
    <dgm:pt modelId="{D4D93054-AB9A-4E47-9D77-CD98D5285B1A}" type="pres">
      <dgm:prSet presAssocID="{47E9D8B1-A6BE-408B-9872-8D46FC7A66A4}" presName="linNode" presStyleCnt="0"/>
      <dgm:spPr/>
    </dgm:pt>
    <dgm:pt modelId="{90392929-5601-44BC-B0FA-D0E80808021E}" type="pres">
      <dgm:prSet presAssocID="{47E9D8B1-A6BE-408B-9872-8D46FC7A66A4}" presName="parentShp" presStyleLbl="node1" presStyleIdx="1" presStyleCnt="3" custScaleX="73529" custLinFactNeighborX="-7940">
        <dgm:presLayoutVars>
          <dgm:bulletEnabled val="1"/>
        </dgm:presLayoutVars>
      </dgm:prSet>
      <dgm:spPr/>
      <dgm:t>
        <a:bodyPr/>
        <a:lstStyle/>
        <a:p>
          <a:endParaRPr lang="zh-CN" altLang="en-US"/>
        </a:p>
      </dgm:t>
    </dgm:pt>
    <dgm:pt modelId="{AA44B31C-929A-4456-822E-3085CE502190}" type="pres">
      <dgm:prSet presAssocID="{47E9D8B1-A6BE-408B-9872-8D46FC7A66A4}" presName="childShp" presStyleLbl="bgAccFollowNode1" presStyleIdx="1" presStyleCnt="3" custScaleX="123529" custScaleY="152951">
        <dgm:presLayoutVars>
          <dgm:bulletEnabled val="1"/>
        </dgm:presLayoutVars>
      </dgm:prSet>
      <dgm:spPr/>
      <dgm:t>
        <a:bodyPr/>
        <a:lstStyle/>
        <a:p>
          <a:endParaRPr lang="zh-CN" altLang="en-US"/>
        </a:p>
      </dgm:t>
    </dgm:pt>
    <dgm:pt modelId="{8A900A59-3928-4FD1-AB1A-E34743E20863}" type="pres">
      <dgm:prSet presAssocID="{175BC9FC-EEBC-4C72-ACA7-08DCC98A78AE}" presName="spacing" presStyleCnt="0"/>
      <dgm:spPr/>
    </dgm:pt>
    <dgm:pt modelId="{E688F8E1-5AF1-4293-ACB6-FECE7ADA826B}" type="pres">
      <dgm:prSet presAssocID="{E27D1D86-1136-46A2-9D8B-DDE03312D025}" presName="linNode" presStyleCnt="0"/>
      <dgm:spPr/>
    </dgm:pt>
    <dgm:pt modelId="{080D01AF-7C21-4CB6-A65C-DFE0715D8D74}" type="pres">
      <dgm:prSet presAssocID="{E27D1D86-1136-46A2-9D8B-DDE03312D025}" presName="parentShp" presStyleLbl="node1" presStyleIdx="2" presStyleCnt="3" custScaleX="76471" custScaleY="45882" custLinFactNeighborX="-7940">
        <dgm:presLayoutVars>
          <dgm:bulletEnabled val="1"/>
        </dgm:presLayoutVars>
      </dgm:prSet>
      <dgm:spPr/>
      <dgm:t>
        <a:bodyPr/>
        <a:lstStyle/>
        <a:p>
          <a:endParaRPr lang="zh-CN" altLang="en-US"/>
        </a:p>
      </dgm:t>
    </dgm:pt>
    <dgm:pt modelId="{69A6AF6C-1AC7-4BE2-9483-CA9FA46AFF74}" type="pres">
      <dgm:prSet presAssocID="{E27D1D86-1136-46A2-9D8B-DDE03312D025}" presName="childShp" presStyleLbl="bgAccFollowNode1" presStyleIdx="2" presStyleCnt="3" custScaleX="121638" custScaleY="45882">
        <dgm:presLayoutVars>
          <dgm:bulletEnabled val="1"/>
        </dgm:presLayoutVars>
      </dgm:prSet>
      <dgm:spPr/>
      <dgm:t>
        <a:bodyPr/>
        <a:lstStyle/>
        <a:p>
          <a:endParaRPr lang="zh-CN" altLang="en-US"/>
        </a:p>
      </dgm:t>
    </dgm:pt>
  </dgm:ptLst>
  <dgm:cxnLst>
    <dgm:cxn modelId="{85E1AE7D-4DDE-43B8-AE0B-3B0388760493}" type="presOf" srcId="{E27D1D86-1136-46A2-9D8B-DDE03312D025}" destId="{080D01AF-7C21-4CB6-A65C-DFE0715D8D74}" srcOrd="0" destOrd="0" presId="urn:microsoft.com/office/officeart/2005/8/layout/vList6"/>
    <dgm:cxn modelId="{E2975EBE-F789-49E1-8F70-6B1750749C60}" type="presOf" srcId="{B1064B60-8567-4D52-839E-77AF9E906FF9}" destId="{E6FF5E38-02FE-4BBD-9766-DF94ABDE4F93}" srcOrd="0" destOrd="0" presId="urn:microsoft.com/office/officeart/2005/8/layout/vList6"/>
    <dgm:cxn modelId="{07CCC2ED-62CC-462B-BC8F-0945C50E176F}" srcId="{47E9D8B1-A6BE-408B-9872-8D46FC7A66A4}" destId="{75C1C436-3E4B-450C-934E-3C147AAF34DE}" srcOrd="1" destOrd="0" parTransId="{56183386-8803-4FDD-AD79-67CAE4BE86DE}" sibTransId="{0221B508-1F6B-41DE-8305-8EB5D4D2A85B}"/>
    <dgm:cxn modelId="{CF19036D-9682-445F-91C0-464F1CF56466}" type="presOf" srcId="{D56EBC89-69AF-4284-9C6E-F89DD8620FAD}" destId="{AA44B31C-929A-4456-822E-3085CE502190}" srcOrd="0" destOrd="3" presId="urn:microsoft.com/office/officeart/2005/8/layout/vList6"/>
    <dgm:cxn modelId="{29B563F2-04CA-407B-97BB-8E19C2D34C84}" srcId="{B1064B60-8567-4D52-839E-77AF9E906FF9}" destId="{47E9D8B1-A6BE-408B-9872-8D46FC7A66A4}" srcOrd="1" destOrd="0" parTransId="{E0E3D93B-CB2A-4B5E-9398-74AAEDFD08DC}" sibTransId="{175BC9FC-EEBC-4C72-ACA7-08DCC98A78AE}"/>
    <dgm:cxn modelId="{050AFD59-4A22-438A-A725-537CE96F4A10}" type="presOf" srcId="{670894DC-4042-455B-9B06-7FE31F443DF8}" destId="{FF126153-581A-4284-9ACF-10026D2E368C}" srcOrd="0" destOrd="1" presId="urn:microsoft.com/office/officeart/2005/8/layout/vList6"/>
    <dgm:cxn modelId="{DF092C03-386F-4529-B097-AD51315CDB2A}" type="presOf" srcId="{75C1C436-3E4B-450C-934E-3C147AAF34DE}" destId="{AA44B31C-929A-4456-822E-3085CE502190}" srcOrd="0" destOrd="1" presId="urn:microsoft.com/office/officeart/2005/8/layout/vList6"/>
    <dgm:cxn modelId="{78ED7C12-702C-4B4B-BFF5-BB4EE5BC1FFF}" srcId="{47E9D8B1-A6BE-408B-9872-8D46FC7A66A4}" destId="{F43A63C6-8F49-44C4-AF6B-8A8EF4961885}" srcOrd="0" destOrd="0" parTransId="{9C265F67-A3DA-4D04-A7B7-35471EEABA98}" sibTransId="{999DF718-E7E7-4E87-B0C0-42F90C4713AE}"/>
    <dgm:cxn modelId="{CA9A4903-923B-4039-920A-39AE133E306B}" type="presOf" srcId="{56AE3D4B-2EC9-46A2-B02C-699F77E46A25}" destId="{FF126153-581A-4284-9ACF-10026D2E368C}" srcOrd="0" destOrd="0" presId="urn:microsoft.com/office/officeart/2005/8/layout/vList6"/>
    <dgm:cxn modelId="{1E26D1B5-310A-45E7-8826-F7CF5E660266}" type="presOf" srcId="{60252DD2-BC80-4E04-AD58-8ECEE0C022C1}" destId="{69A6AF6C-1AC7-4BE2-9483-CA9FA46AFF74}" srcOrd="0" destOrd="0" presId="urn:microsoft.com/office/officeart/2005/8/layout/vList6"/>
    <dgm:cxn modelId="{AE8D9C55-AE50-463D-AD5D-5BFC15C0C8DC}" type="presOf" srcId="{B60AF917-4BB7-4D22-B061-C21EE90BC2C5}" destId="{E040CE1B-5CDF-459E-82F2-21C73116A66F}" srcOrd="0" destOrd="0" presId="urn:microsoft.com/office/officeart/2005/8/layout/vList6"/>
    <dgm:cxn modelId="{4CD794F5-98F9-417C-AF52-4B97A13FB17E}" srcId="{E27D1D86-1136-46A2-9D8B-DDE03312D025}" destId="{60252DD2-BC80-4E04-AD58-8ECEE0C022C1}" srcOrd="0" destOrd="0" parTransId="{66CDC56B-10ED-4BC1-B877-4864D4D16A31}" sibTransId="{6C10CAD8-C22A-4957-AAF3-B591B9775609}"/>
    <dgm:cxn modelId="{7EA94C7E-63DE-4381-B041-472F516AF145}" type="presOf" srcId="{F43A63C6-8F49-44C4-AF6B-8A8EF4961885}" destId="{AA44B31C-929A-4456-822E-3085CE502190}" srcOrd="0" destOrd="0" presId="urn:microsoft.com/office/officeart/2005/8/layout/vList6"/>
    <dgm:cxn modelId="{1A0F1484-5701-43AB-901B-A327E29592F0}" type="presOf" srcId="{3087D5DC-CD9D-45E4-B227-3268EB0E46A3}" destId="{AA44B31C-929A-4456-822E-3085CE502190}" srcOrd="0" destOrd="2" presId="urn:microsoft.com/office/officeart/2005/8/layout/vList6"/>
    <dgm:cxn modelId="{C7403638-12D9-4D31-A748-B412ECAC799F}" srcId="{B60AF917-4BB7-4D22-B061-C21EE90BC2C5}" destId="{670894DC-4042-455B-9B06-7FE31F443DF8}" srcOrd="1" destOrd="0" parTransId="{FCA9C794-23F4-461D-A0DA-C18E66FEDD6E}" sibTransId="{741BDCA8-CA38-4334-A8F4-CB2E827F36BC}"/>
    <dgm:cxn modelId="{C3F4E52B-FA8F-435A-9D77-9C5291A696FC}" srcId="{B60AF917-4BB7-4D22-B061-C21EE90BC2C5}" destId="{56AE3D4B-2EC9-46A2-B02C-699F77E46A25}" srcOrd="0" destOrd="0" parTransId="{A9D69443-5B0F-429B-B3AA-570028BD2A41}" sibTransId="{FA67B4A2-93B7-4D15-88C3-E4C585BF1B40}"/>
    <dgm:cxn modelId="{710DFA35-4171-42B3-8E8F-BF56DBC27B49}" srcId="{47E9D8B1-A6BE-408B-9872-8D46FC7A66A4}" destId="{D56EBC89-69AF-4284-9C6E-F89DD8620FAD}" srcOrd="3" destOrd="0" parTransId="{B708338E-69CE-4EED-9AA8-38A7952F1705}" sibTransId="{18089F70-7CF9-4019-A78F-B2246C09B202}"/>
    <dgm:cxn modelId="{28241A88-DBB5-4787-BD96-C72BDFCD0689}" srcId="{B1064B60-8567-4D52-839E-77AF9E906FF9}" destId="{B60AF917-4BB7-4D22-B061-C21EE90BC2C5}" srcOrd="0" destOrd="0" parTransId="{1A9C60CB-449A-4A3D-9846-7C399DC423E2}" sibTransId="{BC3C14F4-9804-4440-A0AE-FB4066C7B434}"/>
    <dgm:cxn modelId="{93444C6C-A403-4804-93A6-EC62EBA302CA}" srcId="{B1064B60-8567-4D52-839E-77AF9E906FF9}" destId="{E27D1D86-1136-46A2-9D8B-DDE03312D025}" srcOrd="2" destOrd="0" parTransId="{6B28D078-C99D-4EA8-BC61-3D55B3B9B323}" sibTransId="{017A0549-0597-4BC5-A83B-9069C49A2251}"/>
    <dgm:cxn modelId="{9285A492-7F31-465B-9FF8-88D34589BB80}" srcId="{47E9D8B1-A6BE-408B-9872-8D46FC7A66A4}" destId="{3087D5DC-CD9D-45E4-B227-3268EB0E46A3}" srcOrd="2" destOrd="0" parTransId="{08B32DB6-10F4-4F4B-9DF8-E86F7457766B}" sibTransId="{8DC79E00-D72C-4E3E-8192-AAEBB34E4B45}"/>
    <dgm:cxn modelId="{86246AEC-2ADF-4581-9267-ECA1ABE347F3}" type="presOf" srcId="{47E9D8B1-A6BE-408B-9872-8D46FC7A66A4}" destId="{90392929-5601-44BC-B0FA-D0E80808021E}" srcOrd="0" destOrd="0" presId="urn:microsoft.com/office/officeart/2005/8/layout/vList6"/>
    <dgm:cxn modelId="{66E2F2C4-9BBF-4161-A502-0E865F619FDE}" type="presParOf" srcId="{E6FF5E38-02FE-4BBD-9766-DF94ABDE4F93}" destId="{D059734A-BFEA-49B3-A8A4-5A1C05A45C4F}" srcOrd="0" destOrd="0" presId="urn:microsoft.com/office/officeart/2005/8/layout/vList6"/>
    <dgm:cxn modelId="{6A67059E-4C6A-4E14-AFD3-BDEF8787D080}" type="presParOf" srcId="{D059734A-BFEA-49B3-A8A4-5A1C05A45C4F}" destId="{E040CE1B-5CDF-459E-82F2-21C73116A66F}" srcOrd="0" destOrd="0" presId="urn:microsoft.com/office/officeart/2005/8/layout/vList6"/>
    <dgm:cxn modelId="{73EAA2CE-B8E7-4929-8885-70C7CF059812}" type="presParOf" srcId="{D059734A-BFEA-49B3-A8A4-5A1C05A45C4F}" destId="{FF126153-581A-4284-9ACF-10026D2E368C}" srcOrd="1" destOrd="0" presId="urn:microsoft.com/office/officeart/2005/8/layout/vList6"/>
    <dgm:cxn modelId="{85C18050-A920-4DD0-AC24-323A0B5AE742}" type="presParOf" srcId="{E6FF5E38-02FE-4BBD-9766-DF94ABDE4F93}" destId="{BB3ACDC2-9C96-49E2-BE4E-52BC11DD3767}" srcOrd="1" destOrd="0" presId="urn:microsoft.com/office/officeart/2005/8/layout/vList6"/>
    <dgm:cxn modelId="{8928394E-1908-4601-921B-92C90BE86AF2}" type="presParOf" srcId="{E6FF5E38-02FE-4BBD-9766-DF94ABDE4F93}" destId="{D4D93054-AB9A-4E47-9D77-CD98D5285B1A}" srcOrd="2" destOrd="0" presId="urn:microsoft.com/office/officeart/2005/8/layout/vList6"/>
    <dgm:cxn modelId="{E8169708-00AE-4FC8-A347-5612B9772E2F}" type="presParOf" srcId="{D4D93054-AB9A-4E47-9D77-CD98D5285B1A}" destId="{90392929-5601-44BC-B0FA-D0E80808021E}" srcOrd="0" destOrd="0" presId="urn:microsoft.com/office/officeart/2005/8/layout/vList6"/>
    <dgm:cxn modelId="{37D4AAB5-9ED1-4F0F-9200-98E85239B160}" type="presParOf" srcId="{D4D93054-AB9A-4E47-9D77-CD98D5285B1A}" destId="{AA44B31C-929A-4456-822E-3085CE502190}" srcOrd="1" destOrd="0" presId="urn:microsoft.com/office/officeart/2005/8/layout/vList6"/>
    <dgm:cxn modelId="{C7BCEA9B-81D5-42AA-A0E8-8CC17093A677}" type="presParOf" srcId="{E6FF5E38-02FE-4BBD-9766-DF94ABDE4F93}" destId="{8A900A59-3928-4FD1-AB1A-E34743E20863}" srcOrd="3" destOrd="0" presId="urn:microsoft.com/office/officeart/2005/8/layout/vList6"/>
    <dgm:cxn modelId="{55C19B25-0A58-49C2-B4CA-A69B25E8560F}" type="presParOf" srcId="{E6FF5E38-02FE-4BBD-9766-DF94ABDE4F93}" destId="{E688F8E1-5AF1-4293-ACB6-FECE7ADA826B}" srcOrd="4" destOrd="0" presId="urn:microsoft.com/office/officeart/2005/8/layout/vList6"/>
    <dgm:cxn modelId="{4B6AC6D0-8CEF-4A30-9ABA-4E0C9CE34915}" type="presParOf" srcId="{E688F8E1-5AF1-4293-ACB6-FECE7ADA826B}" destId="{080D01AF-7C21-4CB6-A65C-DFE0715D8D74}" srcOrd="0" destOrd="0" presId="urn:microsoft.com/office/officeart/2005/8/layout/vList6"/>
    <dgm:cxn modelId="{5036BD11-8336-4320-8548-CF9F6384B318}" type="presParOf" srcId="{E688F8E1-5AF1-4293-ACB6-FECE7ADA826B}" destId="{69A6AF6C-1AC7-4BE2-9483-CA9FA46AFF74}"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5D9512-5BBE-4CFA-9DED-AA34E71C8D4F}"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F11CA828-8793-47A0-AC2B-931C9E3808F6}">
      <dgm:prSet/>
      <dgm:spPr/>
      <dgm:t>
        <a:bodyPr/>
        <a:lstStyle/>
        <a:p>
          <a:pPr rtl="0"/>
          <a:r>
            <a:rPr lang="zh-CN" b="0" dirty="0" smtClean="0"/>
            <a:t>个人地理数据库</a:t>
          </a:r>
          <a:endParaRPr lang="en-US" b="0" dirty="0"/>
        </a:p>
      </dgm:t>
    </dgm:pt>
    <dgm:pt modelId="{8D3A53C0-DADB-4968-B238-EBA3943FEE7E}" type="parTrans" cxnId="{7CB9873F-5255-4261-800F-0273FDFE0FBE}">
      <dgm:prSet/>
      <dgm:spPr/>
      <dgm:t>
        <a:bodyPr/>
        <a:lstStyle/>
        <a:p>
          <a:endParaRPr lang="zh-CN" altLang="en-US"/>
        </a:p>
      </dgm:t>
    </dgm:pt>
    <dgm:pt modelId="{F1D49F7E-3CED-4562-896A-EA7034AA39DC}" type="sibTrans" cxnId="{7CB9873F-5255-4261-800F-0273FDFE0FBE}">
      <dgm:prSet/>
      <dgm:spPr/>
      <dgm:t>
        <a:bodyPr/>
        <a:lstStyle/>
        <a:p>
          <a:endParaRPr lang="zh-CN" altLang="en-US"/>
        </a:p>
      </dgm:t>
    </dgm:pt>
    <dgm:pt modelId="{EBE6D7F2-AF02-45DC-B53B-A103B6127CA1}">
      <dgm:prSet/>
      <dgm:spPr/>
      <dgm:t>
        <a:bodyPr/>
        <a:lstStyle/>
        <a:p>
          <a:pPr rtl="0"/>
          <a:r>
            <a:rPr lang="zh-CN" b="0" dirty="0" smtClean="0"/>
            <a:t>文件地理数据库</a:t>
          </a:r>
          <a:endParaRPr lang="en-US" b="0" dirty="0"/>
        </a:p>
      </dgm:t>
    </dgm:pt>
    <dgm:pt modelId="{1F56FB30-073F-4D30-A826-4E198F58FD6A}" type="parTrans" cxnId="{7FF11593-D6F3-4E86-BA85-4D4139106186}">
      <dgm:prSet/>
      <dgm:spPr/>
      <dgm:t>
        <a:bodyPr/>
        <a:lstStyle/>
        <a:p>
          <a:endParaRPr lang="zh-CN" altLang="en-US"/>
        </a:p>
      </dgm:t>
    </dgm:pt>
    <dgm:pt modelId="{2EC0850F-E33A-4734-9D92-57B7A2463F7F}" type="sibTrans" cxnId="{7FF11593-D6F3-4E86-BA85-4D4139106186}">
      <dgm:prSet/>
      <dgm:spPr/>
      <dgm:t>
        <a:bodyPr/>
        <a:lstStyle/>
        <a:p>
          <a:endParaRPr lang="zh-CN" altLang="en-US"/>
        </a:p>
      </dgm:t>
    </dgm:pt>
    <dgm:pt modelId="{7827F4C4-A537-4277-968D-A78821F91AB7}">
      <dgm:prSet/>
      <dgm:spPr/>
      <dgm:t>
        <a:bodyPr/>
        <a:lstStyle/>
        <a:p>
          <a:pPr rtl="0"/>
          <a:r>
            <a:rPr lang="en-US" b="0" dirty="0" err="1" smtClean="0"/>
            <a:t>ArcSDE</a:t>
          </a:r>
          <a:r>
            <a:rPr lang="zh-CN" b="0" dirty="0" smtClean="0"/>
            <a:t>地理数据库</a:t>
          </a:r>
          <a:endParaRPr lang="zh-CN" b="0" dirty="0"/>
        </a:p>
      </dgm:t>
    </dgm:pt>
    <dgm:pt modelId="{ABA6F3FF-D2FB-4043-AF4B-ECABC123ECC4}" type="parTrans" cxnId="{65B1F31E-46B1-4548-83D8-DD4CE5B17688}">
      <dgm:prSet/>
      <dgm:spPr/>
      <dgm:t>
        <a:bodyPr/>
        <a:lstStyle/>
        <a:p>
          <a:endParaRPr lang="zh-CN" altLang="en-US"/>
        </a:p>
      </dgm:t>
    </dgm:pt>
    <dgm:pt modelId="{42C92060-A1ED-4AD3-8F19-B2AC9118F1C7}" type="sibTrans" cxnId="{65B1F31E-46B1-4548-83D8-DD4CE5B17688}">
      <dgm:prSet/>
      <dgm:spPr/>
      <dgm:t>
        <a:bodyPr/>
        <a:lstStyle/>
        <a:p>
          <a:endParaRPr lang="zh-CN" altLang="en-US"/>
        </a:p>
      </dgm:t>
    </dgm:pt>
    <dgm:pt modelId="{7196E4A9-E92C-42E5-8156-0EBF0D1025DF}">
      <dgm:prSet/>
      <dgm:spPr/>
      <dgm:t>
        <a:bodyPr/>
        <a:lstStyle/>
        <a:p>
          <a:pPr rtl="0"/>
          <a:r>
            <a:rPr lang="zh-CN" b="0" smtClean="0"/>
            <a:t>所有</a:t>
          </a:r>
          <a:r>
            <a:rPr lang="zh-CN" b="0" dirty="0" smtClean="0"/>
            <a:t>数据集都存储于</a:t>
          </a:r>
          <a:r>
            <a:rPr lang="en-US" b="0" dirty="0" smtClean="0"/>
            <a:t>Access</a:t>
          </a:r>
          <a:r>
            <a:rPr lang="zh-CN" b="0" dirty="0" smtClean="0"/>
            <a:t>数据文件内，在</a:t>
          </a:r>
          <a:r>
            <a:rPr lang="en-US" b="0" dirty="0" smtClean="0"/>
            <a:t>Access</a:t>
          </a:r>
          <a:r>
            <a:rPr lang="zh-CN" b="0" dirty="0" smtClean="0"/>
            <a:t>数据文件中存储和管理空间数据和非空间数据。最大容量</a:t>
          </a:r>
          <a:r>
            <a:rPr lang="en-US" b="0" dirty="0" smtClean="0"/>
            <a:t>2GB</a:t>
          </a:r>
          <a:r>
            <a:rPr lang="zh-CN" b="0" dirty="0" smtClean="0"/>
            <a:t>，一次只有一个用户可编辑</a:t>
          </a:r>
          <a:r>
            <a:rPr lang="en-US" b="0" dirty="0" err="1" smtClean="0"/>
            <a:t>GeoDB</a:t>
          </a:r>
          <a:r>
            <a:rPr lang="zh-CN" b="0" dirty="0" smtClean="0"/>
            <a:t>中的数据。</a:t>
          </a:r>
          <a:endParaRPr lang="en-US" b="0" dirty="0"/>
        </a:p>
      </dgm:t>
    </dgm:pt>
    <dgm:pt modelId="{8FB59D84-17A8-423F-852B-B7C90938B1E7}" type="parTrans" cxnId="{B060DB14-48A4-4C68-B391-F86F7BD42121}">
      <dgm:prSet/>
      <dgm:spPr/>
      <dgm:t>
        <a:bodyPr/>
        <a:lstStyle/>
        <a:p>
          <a:endParaRPr lang="zh-CN" altLang="en-US"/>
        </a:p>
      </dgm:t>
    </dgm:pt>
    <dgm:pt modelId="{94B711D5-A16B-485F-BBAC-2030A71599DA}" type="sibTrans" cxnId="{B060DB14-48A4-4C68-B391-F86F7BD42121}">
      <dgm:prSet/>
      <dgm:spPr/>
      <dgm:t>
        <a:bodyPr/>
        <a:lstStyle/>
        <a:p>
          <a:endParaRPr lang="zh-CN" altLang="en-US"/>
        </a:p>
      </dgm:t>
    </dgm:pt>
    <dgm:pt modelId="{D91F21A9-678D-4939-A802-A1A2A724679B}">
      <dgm:prSet/>
      <dgm:spPr/>
      <dgm:t>
        <a:bodyPr/>
        <a:lstStyle/>
        <a:p>
          <a:pPr rtl="0"/>
          <a:r>
            <a:rPr lang="zh-CN" b="0" smtClean="0"/>
            <a:t>以</a:t>
          </a:r>
          <a:r>
            <a:rPr lang="zh-CN" b="0" dirty="0" smtClean="0"/>
            <a:t>文件夹形式存储的各类型</a:t>
          </a:r>
          <a:r>
            <a:rPr lang="en-US" b="0" dirty="0" smtClean="0"/>
            <a:t>GIS</a:t>
          </a:r>
          <a:r>
            <a:rPr lang="zh-CN" b="0" dirty="0" smtClean="0"/>
            <a:t>数据集的集合，可以存储、查询和管理空间数据和非空间数据。在不同的</a:t>
          </a:r>
          <a:r>
            <a:rPr lang="en-US" b="0" dirty="0" smtClean="0"/>
            <a:t>DBMS</a:t>
          </a:r>
          <a:r>
            <a:rPr lang="zh-CN" b="0" dirty="0" smtClean="0"/>
            <a:t>下能够扩展并存储大量数据。可同时多用户使用，但同一数据同一时间只能被一个用户编辑。</a:t>
          </a:r>
          <a:endParaRPr lang="en-US" b="0" dirty="0"/>
        </a:p>
      </dgm:t>
    </dgm:pt>
    <dgm:pt modelId="{7325BBE4-98EA-47AD-8BCB-49C2C41F847F}" type="parTrans" cxnId="{6F689934-3CC4-404A-B7A2-B169C3A4835F}">
      <dgm:prSet/>
      <dgm:spPr/>
      <dgm:t>
        <a:bodyPr/>
        <a:lstStyle/>
        <a:p>
          <a:endParaRPr lang="zh-CN" altLang="en-US"/>
        </a:p>
      </dgm:t>
    </dgm:pt>
    <dgm:pt modelId="{D1736A0F-172D-4228-BCEE-C3F0E0F56C3C}" type="sibTrans" cxnId="{6F689934-3CC4-404A-B7A2-B169C3A4835F}">
      <dgm:prSet/>
      <dgm:spPr/>
      <dgm:t>
        <a:bodyPr/>
        <a:lstStyle/>
        <a:p>
          <a:endParaRPr lang="zh-CN" altLang="en-US"/>
        </a:p>
      </dgm:t>
    </dgm:pt>
    <dgm:pt modelId="{78C6C62D-6127-47C9-AE15-8AE9705909F6}">
      <dgm:prSet/>
      <dgm:spPr/>
      <dgm:t>
        <a:bodyPr/>
        <a:lstStyle/>
        <a:p>
          <a:pPr rtl="0"/>
          <a:r>
            <a:rPr lang="zh-CN" b="0" smtClean="0"/>
            <a:t>通过</a:t>
          </a:r>
          <a:r>
            <a:rPr lang="zh-CN" b="0" dirty="0" smtClean="0"/>
            <a:t>空间数据库引擎在关系数据库的基础上增加了处理空间数据的能力，支持多用户同时并发编辑的大型</a:t>
          </a:r>
          <a:r>
            <a:rPr lang="en-US" b="0" dirty="0" err="1" smtClean="0"/>
            <a:t>GeoDB</a:t>
          </a:r>
          <a:r>
            <a:rPr lang="zh-CN" b="0" dirty="0" smtClean="0"/>
            <a:t>。</a:t>
          </a:r>
          <a:endParaRPr lang="zh-CN" b="0" dirty="0"/>
        </a:p>
      </dgm:t>
    </dgm:pt>
    <dgm:pt modelId="{476E25DD-0E97-47B4-86A3-DE7C8C324FF4}" type="parTrans" cxnId="{8B49ED5A-1170-4D7F-81B4-D4B2E7411A2A}">
      <dgm:prSet/>
      <dgm:spPr/>
      <dgm:t>
        <a:bodyPr/>
        <a:lstStyle/>
        <a:p>
          <a:endParaRPr lang="zh-CN" altLang="en-US"/>
        </a:p>
      </dgm:t>
    </dgm:pt>
    <dgm:pt modelId="{E786EB51-C85A-475A-8FAB-E0DF330DE879}" type="sibTrans" cxnId="{8B49ED5A-1170-4D7F-81B4-D4B2E7411A2A}">
      <dgm:prSet/>
      <dgm:spPr/>
      <dgm:t>
        <a:bodyPr/>
        <a:lstStyle/>
        <a:p>
          <a:endParaRPr lang="zh-CN" altLang="en-US"/>
        </a:p>
      </dgm:t>
    </dgm:pt>
    <dgm:pt modelId="{480358C9-C64E-4B01-A6C1-755C5BA49C2C}" type="pres">
      <dgm:prSet presAssocID="{C65D9512-5BBE-4CFA-9DED-AA34E71C8D4F}" presName="linear" presStyleCnt="0">
        <dgm:presLayoutVars>
          <dgm:animLvl val="lvl"/>
          <dgm:resizeHandles val="exact"/>
        </dgm:presLayoutVars>
      </dgm:prSet>
      <dgm:spPr/>
      <dgm:t>
        <a:bodyPr/>
        <a:lstStyle/>
        <a:p>
          <a:endParaRPr lang="zh-CN" altLang="en-US"/>
        </a:p>
      </dgm:t>
    </dgm:pt>
    <dgm:pt modelId="{D8CAA33E-7840-44E1-B6F6-D875CEF63CB9}" type="pres">
      <dgm:prSet presAssocID="{F11CA828-8793-47A0-AC2B-931C9E3808F6}" presName="parentText" presStyleLbl="node1" presStyleIdx="0" presStyleCnt="3">
        <dgm:presLayoutVars>
          <dgm:chMax val="0"/>
          <dgm:bulletEnabled val="1"/>
        </dgm:presLayoutVars>
      </dgm:prSet>
      <dgm:spPr/>
      <dgm:t>
        <a:bodyPr/>
        <a:lstStyle/>
        <a:p>
          <a:endParaRPr lang="zh-CN" altLang="en-US"/>
        </a:p>
      </dgm:t>
    </dgm:pt>
    <dgm:pt modelId="{F73D9661-E23E-4772-A4CC-0DC815CEDECA}" type="pres">
      <dgm:prSet presAssocID="{F11CA828-8793-47A0-AC2B-931C9E3808F6}" presName="childText" presStyleLbl="revTx" presStyleIdx="0" presStyleCnt="3">
        <dgm:presLayoutVars>
          <dgm:bulletEnabled val="1"/>
        </dgm:presLayoutVars>
      </dgm:prSet>
      <dgm:spPr/>
      <dgm:t>
        <a:bodyPr/>
        <a:lstStyle/>
        <a:p>
          <a:endParaRPr lang="zh-CN" altLang="en-US"/>
        </a:p>
      </dgm:t>
    </dgm:pt>
    <dgm:pt modelId="{AB136D77-5FA2-4EF8-97C7-B6823FDB216B}" type="pres">
      <dgm:prSet presAssocID="{EBE6D7F2-AF02-45DC-B53B-A103B6127CA1}" presName="parentText" presStyleLbl="node1" presStyleIdx="1" presStyleCnt="3">
        <dgm:presLayoutVars>
          <dgm:chMax val="0"/>
          <dgm:bulletEnabled val="1"/>
        </dgm:presLayoutVars>
      </dgm:prSet>
      <dgm:spPr/>
      <dgm:t>
        <a:bodyPr/>
        <a:lstStyle/>
        <a:p>
          <a:endParaRPr lang="zh-CN" altLang="en-US"/>
        </a:p>
      </dgm:t>
    </dgm:pt>
    <dgm:pt modelId="{B53C2269-70C2-4F95-9022-083BD9343DCE}" type="pres">
      <dgm:prSet presAssocID="{EBE6D7F2-AF02-45DC-B53B-A103B6127CA1}" presName="childText" presStyleLbl="revTx" presStyleIdx="1" presStyleCnt="3">
        <dgm:presLayoutVars>
          <dgm:bulletEnabled val="1"/>
        </dgm:presLayoutVars>
      </dgm:prSet>
      <dgm:spPr/>
      <dgm:t>
        <a:bodyPr/>
        <a:lstStyle/>
        <a:p>
          <a:endParaRPr lang="zh-CN" altLang="en-US"/>
        </a:p>
      </dgm:t>
    </dgm:pt>
    <dgm:pt modelId="{4B668682-0B81-46C2-9E79-8BCA3A96D1EF}" type="pres">
      <dgm:prSet presAssocID="{7827F4C4-A537-4277-968D-A78821F91AB7}" presName="parentText" presStyleLbl="node1" presStyleIdx="2" presStyleCnt="3">
        <dgm:presLayoutVars>
          <dgm:chMax val="0"/>
          <dgm:bulletEnabled val="1"/>
        </dgm:presLayoutVars>
      </dgm:prSet>
      <dgm:spPr/>
      <dgm:t>
        <a:bodyPr/>
        <a:lstStyle/>
        <a:p>
          <a:endParaRPr lang="zh-CN" altLang="en-US"/>
        </a:p>
      </dgm:t>
    </dgm:pt>
    <dgm:pt modelId="{96F55FA6-FCE7-4815-92C1-596A6BCD7901}" type="pres">
      <dgm:prSet presAssocID="{7827F4C4-A537-4277-968D-A78821F91AB7}" presName="childText" presStyleLbl="revTx" presStyleIdx="2" presStyleCnt="3">
        <dgm:presLayoutVars>
          <dgm:bulletEnabled val="1"/>
        </dgm:presLayoutVars>
      </dgm:prSet>
      <dgm:spPr/>
      <dgm:t>
        <a:bodyPr/>
        <a:lstStyle/>
        <a:p>
          <a:endParaRPr lang="zh-CN" altLang="en-US"/>
        </a:p>
      </dgm:t>
    </dgm:pt>
  </dgm:ptLst>
  <dgm:cxnLst>
    <dgm:cxn modelId="{8B49ED5A-1170-4D7F-81B4-D4B2E7411A2A}" srcId="{7827F4C4-A537-4277-968D-A78821F91AB7}" destId="{78C6C62D-6127-47C9-AE15-8AE9705909F6}" srcOrd="0" destOrd="0" parTransId="{476E25DD-0E97-47B4-86A3-DE7C8C324FF4}" sibTransId="{E786EB51-C85A-475A-8FAB-E0DF330DE879}"/>
    <dgm:cxn modelId="{15BD58FF-1B5E-40CA-944E-76314A06DB11}" type="presOf" srcId="{F11CA828-8793-47A0-AC2B-931C9E3808F6}" destId="{D8CAA33E-7840-44E1-B6F6-D875CEF63CB9}" srcOrd="0" destOrd="0" presId="urn:microsoft.com/office/officeart/2005/8/layout/vList2"/>
    <dgm:cxn modelId="{B060DB14-48A4-4C68-B391-F86F7BD42121}" srcId="{F11CA828-8793-47A0-AC2B-931C9E3808F6}" destId="{7196E4A9-E92C-42E5-8156-0EBF0D1025DF}" srcOrd="0" destOrd="0" parTransId="{8FB59D84-17A8-423F-852B-B7C90938B1E7}" sibTransId="{94B711D5-A16B-485F-BBAC-2030A71599DA}"/>
    <dgm:cxn modelId="{33A10AE9-B26E-4853-B60B-D1A7711B7CB9}" type="presOf" srcId="{C65D9512-5BBE-4CFA-9DED-AA34E71C8D4F}" destId="{480358C9-C64E-4B01-A6C1-755C5BA49C2C}" srcOrd="0" destOrd="0" presId="urn:microsoft.com/office/officeart/2005/8/layout/vList2"/>
    <dgm:cxn modelId="{96689675-D39A-45D6-8885-7BE83E51AE49}" type="presOf" srcId="{D91F21A9-678D-4939-A802-A1A2A724679B}" destId="{B53C2269-70C2-4F95-9022-083BD9343DCE}" srcOrd="0" destOrd="0" presId="urn:microsoft.com/office/officeart/2005/8/layout/vList2"/>
    <dgm:cxn modelId="{65B1F31E-46B1-4548-83D8-DD4CE5B17688}" srcId="{C65D9512-5BBE-4CFA-9DED-AA34E71C8D4F}" destId="{7827F4C4-A537-4277-968D-A78821F91AB7}" srcOrd="2" destOrd="0" parTransId="{ABA6F3FF-D2FB-4043-AF4B-ECABC123ECC4}" sibTransId="{42C92060-A1ED-4AD3-8F19-B2AC9118F1C7}"/>
    <dgm:cxn modelId="{6C57EB12-2405-4BFF-9D03-545D61B4D46F}" type="presOf" srcId="{EBE6D7F2-AF02-45DC-B53B-A103B6127CA1}" destId="{AB136D77-5FA2-4EF8-97C7-B6823FDB216B}" srcOrd="0" destOrd="0" presId="urn:microsoft.com/office/officeart/2005/8/layout/vList2"/>
    <dgm:cxn modelId="{6F689934-3CC4-404A-B7A2-B169C3A4835F}" srcId="{EBE6D7F2-AF02-45DC-B53B-A103B6127CA1}" destId="{D91F21A9-678D-4939-A802-A1A2A724679B}" srcOrd="0" destOrd="0" parTransId="{7325BBE4-98EA-47AD-8BCB-49C2C41F847F}" sibTransId="{D1736A0F-172D-4228-BCEE-C3F0E0F56C3C}"/>
    <dgm:cxn modelId="{8C9970FA-950C-4CC1-99B8-867BA6377EA1}" type="presOf" srcId="{7827F4C4-A537-4277-968D-A78821F91AB7}" destId="{4B668682-0B81-46C2-9E79-8BCA3A96D1EF}" srcOrd="0" destOrd="0" presId="urn:microsoft.com/office/officeart/2005/8/layout/vList2"/>
    <dgm:cxn modelId="{393B9974-E2A1-4243-9759-0DBD5497CED2}" type="presOf" srcId="{78C6C62D-6127-47C9-AE15-8AE9705909F6}" destId="{96F55FA6-FCE7-4815-92C1-596A6BCD7901}" srcOrd="0" destOrd="0" presId="urn:microsoft.com/office/officeart/2005/8/layout/vList2"/>
    <dgm:cxn modelId="{7FF11593-D6F3-4E86-BA85-4D4139106186}" srcId="{C65D9512-5BBE-4CFA-9DED-AA34E71C8D4F}" destId="{EBE6D7F2-AF02-45DC-B53B-A103B6127CA1}" srcOrd="1" destOrd="0" parTransId="{1F56FB30-073F-4D30-A826-4E198F58FD6A}" sibTransId="{2EC0850F-E33A-4734-9D92-57B7A2463F7F}"/>
    <dgm:cxn modelId="{7CB9873F-5255-4261-800F-0273FDFE0FBE}" srcId="{C65D9512-5BBE-4CFA-9DED-AA34E71C8D4F}" destId="{F11CA828-8793-47A0-AC2B-931C9E3808F6}" srcOrd="0" destOrd="0" parTransId="{8D3A53C0-DADB-4968-B238-EBA3943FEE7E}" sibTransId="{F1D49F7E-3CED-4562-896A-EA7034AA39DC}"/>
    <dgm:cxn modelId="{0B734F18-1806-4F4E-B753-EFEE76374ED0}" type="presOf" srcId="{7196E4A9-E92C-42E5-8156-0EBF0D1025DF}" destId="{F73D9661-E23E-4772-A4CC-0DC815CEDECA}" srcOrd="0" destOrd="0" presId="urn:microsoft.com/office/officeart/2005/8/layout/vList2"/>
    <dgm:cxn modelId="{ADE7EB21-0911-4348-8A8E-CF65DBAF23F3}" type="presParOf" srcId="{480358C9-C64E-4B01-A6C1-755C5BA49C2C}" destId="{D8CAA33E-7840-44E1-B6F6-D875CEF63CB9}" srcOrd="0" destOrd="0" presId="urn:microsoft.com/office/officeart/2005/8/layout/vList2"/>
    <dgm:cxn modelId="{87721DD0-DE1F-43C6-BBDD-E4A44CCDE4E2}" type="presParOf" srcId="{480358C9-C64E-4B01-A6C1-755C5BA49C2C}" destId="{F73D9661-E23E-4772-A4CC-0DC815CEDECA}" srcOrd="1" destOrd="0" presId="urn:microsoft.com/office/officeart/2005/8/layout/vList2"/>
    <dgm:cxn modelId="{3C0E6A54-EED0-4387-BA7C-EECCB54E18D6}" type="presParOf" srcId="{480358C9-C64E-4B01-A6C1-755C5BA49C2C}" destId="{AB136D77-5FA2-4EF8-97C7-B6823FDB216B}" srcOrd="2" destOrd="0" presId="urn:microsoft.com/office/officeart/2005/8/layout/vList2"/>
    <dgm:cxn modelId="{8518049D-12C6-41EA-ACDF-78589EB32523}" type="presParOf" srcId="{480358C9-C64E-4B01-A6C1-755C5BA49C2C}" destId="{B53C2269-70C2-4F95-9022-083BD9343DCE}" srcOrd="3" destOrd="0" presId="urn:microsoft.com/office/officeart/2005/8/layout/vList2"/>
    <dgm:cxn modelId="{37512B6B-21FA-42D2-87E5-D8BC41DB926E}" type="presParOf" srcId="{480358C9-C64E-4B01-A6C1-755C5BA49C2C}" destId="{4B668682-0B81-46C2-9E79-8BCA3A96D1EF}" srcOrd="4" destOrd="0" presId="urn:microsoft.com/office/officeart/2005/8/layout/vList2"/>
    <dgm:cxn modelId="{1BBC272C-E608-4731-9E6B-636D94592275}" type="presParOf" srcId="{480358C9-C64E-4B01-A6C1-755C5BA49C2C}" destId="{96F55FA6-FCE7-4815-92C1-596A6BCD7901}" srcOrd="5" destOrd="0" presId="urn:microsoft.com/office/officeart/2005/8/layout/vList2"/>
  </dgm:cxnLst>
  <dgm:bg>
    <a:solidFill>
      <a:schemeClr val="bg2"/>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16D47D-6411-4DC8-BB72-EC51D947FD7A}" type="doc">
      <dgm:prSet loTypeId="urn:microsoft.com/office/officeart/2005/8/layout/hProcess9" loCatId="process" qsTypeId="urn:microsoft.com/office/officeart/2005/8/quickstyle/3d5" qsCatId="3D" csTypeId="urn:microsoft.com/office/officeart/2005/8/colors/colorful5" csCatId="colorful"/>
      <dgm:spPr/>
      <dgm:t>
        <a:bodyPr/>
        <a:lstStyle/>
        <a:p>
          <a:endParaRPr lang="zh-CN" altLang="en-US"/>
        </a:p>
      </dgm:t>
    </dgm:pt>
    <dgm:pt modelId="{6A664336-C82E-407E-A042-2E8C3284EB59}">
      <dgm:prSet/>
      <dgm:spPr/>
      <dgm:t>
        <a:bodyPr/>
        <a:lstStyle/>
        <a:p>
          <a:pPr rtl="0"/>
          <a:r>
            <a:rPr lang="en-US" b="1" smtClean="0">
              <a:solidFill>
                <a:schemeClr val="tx1"/>
              </a:solidFill>
            </a:rPr>
            <a:t>Shapefile</a:t>
          </a:r>
          <a:endParaRPr lang="en-US" b="1" dirty="0">
            <a:solidFill>
              <a:schemeClr val="tx1"/>
            </a:solidFill>
          </a:endParaRPr>
        </a:p>
      </dgm:t>
    </dgm:pt>
    <dgm:pt modelId="{A31526BD-6D4C-4D34-94A3-DFCA6E470E90}" type="parTrans" cxnId="{46AF3C84-15BE-4060-844E-BADC38735FBF}">
      <dgm:prSet/>
      <dgm:spPr/>
      <dgm:t>
        <a:bodyPr/>
        <a:lstStyle/>
        <a:p>
          <a:endParaRPr lang="zh-CN" altLang="en-US">
            <a:solidFill>
              <a:schemeClr val="tx1"/>
            </a:solidFill>
          </a:endParaRPr>
        </a:p>
      </dgm:t>
    </dgm:pt>
    <dgm:pt modelId="{81E731B1-DAD9-4CA6-AD80-2299CF0B393D}" type="sibTrans" cxnId="{46AF3C84-15BE-4060-844E-BADC38735FBF}">
      <dgm:prSet/>
      <dgm:spPr/>
      <dgm:t>
        <a:bodyPr/>
        <a:lstStyle/>
        <a:p>
          <a:endParaRPr lang="zh-CN" altLang="en-US">
            <a:solidFill>
              <a:schemeClr val="tx1"/>
            </a:solidFill>
          </a:endParaRPr>
        </a:p>
      </dgm:t>
    </dgm:pt>
    <dgm:pt modelId="{2EC4B89F-1477-4B9E-A212-B74F5A6F17B7}">
      <dgm:prSet/>
      <dgm:spPr/>
      <dgm:t>
        <a:bodyPr/>
        <a:lstStyle/>
        <a:p>
          <a:pPr rtl="0"/>
          <a:r>
            <a:rPr lang="en-US" b="1" smtClean="0">
              <a:solidFill>
                <a:schemeClr val="tx1"/>
              </a:solidFill>
            </a:rPr>
            <a:t>Coverage</a:t>
          </a:r>
          <a:endParaRPr lang="zh-CN" dirty="0">
            <a:solidFill>
              <a:schemeClr val="tx1"/>
            </a:solidFill>
          </a:endParaRPr>
        </a:p>
      </dgm:t>
    </dgm:pt>
    <dgm:pt modelId="{B3A68096-1F88-43DD-8221-64F0E53D7EF9}" type="parTrans" cxnId="{95C1F40D-49F3-4332-8045-E20561BC96EE}">
      <dgm:prSet/>
      <dgm:spPr/>
      <dgm:t>
        <a:bodyPr/>
        <a:lstStyle/>
        <a:p>
          <a:endParaRPr lang="zh-CN" altLang="en-US">
            <a:solidFill>
              <a:schemeClr val="tx1"/>
            </a:solidFill>
          </a:endParaRPr>
        </a:p>
      </dgm:t>
    </dgm:pt>
    <dgm:pt modelId="{62BA2467-5F5B-421D-8F61-7A1AEDACA8E3}" type="sibTrans" cxnId="{95C1F40D-49F3-4332-8045-E20561BC96EE}">
      <dgm:prSet/>
      <dgm:spPr/>
      <dgm:t>
        <a:bodyPr/>
        <a:lstStyle/>
        <a:p>
          <a:endParaRPr lang="zh-CN" altLang="en-US">
            <a:solidFill>
              <a:schemeClr val="tx1"/>
            </a:solidFill>
          </a:endParaRPr>
        </a:p>
      </dgm:t>
    </dgm:pt>
    <dgm:pt modelId="{E28F9DD4-BFF4-490C-99BC-8F7DBE325C8B}">
      <dgm:prSet/>
      <dgm:spPr/>
      <dgm:t>
        <a:bodyPr/>
        <a:lstStyle/>
        <a:p>
          <a:pPr rtl="0"/>
          <a:r>
            <a:rPr lang="en-US" b="1" smtClean="0">
              <a:solidFill>
                <a:schemeClr val="tx1"/>
              </a:solidFill>
            </a:rPr>
            <a:t>Geodatabase</a:t>
          </a:r>
          <a:endParaRPr lang="zh-CN" b="1" dirty="0">
            <a:solidFill>
              <a:schemeClr val="tx1"/>
            </a:solidFill>
          </a:endParaRPr>
        </a:p>
      </dgm:t>
    </dgm:pt>
    <dgm:pt modelId="{571BBECB-1A1B-4CD3-9E64-FADFC0091160}" type="parTrans" cxnId="{D72EB8EB-4A99-44A9-9755-B5D3CAE1B3FD}">
      <dgm:prSet/>
      <dgm:spPr/>
      <dgm:t>
        <a:bodyPr/>
        <a:lstStyle/>
        <a:p>
          <a:endParaRPr lang="zh-CN" altLang="en-US">
            <a:solidFill>
              <a:schemeClr val="tx1"/>
            </a:solidFill>
          </a:endParaRPr>
        </a:p>
      </dgm:t>
    </dgm:pt>
    <dgm:pt modelId="{60D1F2E2-459C-4DD5-9072-C9777C2D7FC0}" type="sibTrans" cxnId="{D72EB8EB-4A99-44A9-9755-B5D3CAE1B3FD}">
      <dgm:prSet/>
      <dgm:spPr/>
      <dgm:t>
        <a:bodyPr/>
        <a:lstStyle/>
        <a:p>
          <a:endParaRPr lang="zh-CN" altLang="en-US">
            <a:solidFill>
              <a:schemeClr val="tx1"/>
            </a:solidFill>
          </a:endParaRPr>
        </a:p>
      </dgm:t>
    </dgm:pt>
    <dgm:pt modelId="{FC144116-4C90-40E9-AC5B-55CE0BB76B12}" type="pres">
      <dgm:prSet presAssocID="{CC16D47D-6411-4DC8-BB72-EC51D947FD7A}" presName="CompostProcess" presStyleCnt="0">
        <dgm:presLayoutVars>
          <dgm:dir/>
          <dgm:resizeHandles val="exact"/>
        </dgm:presLayoutVars>
      </dgm:prSet>
      <dgm:spPr/>
      <dgm:t>
        <a:bodyPr/>
        <a:lstStyle/>
        <a:p>
          <a:endParaRPr lang="zh-CN" altLang="en-US"/>
        </a:p>
      </dgm:t>
    </dgm:pt>
    <dgm:pt modelId="{95A55CD8-3ADB-4980-8B88-3892380FAFCB}" type="pres">
      <dgm:prSet presAssocID="{CC16D47D-6411-4DC8-BB72-EC51D947FD7A}" presName="arrow" presStyleLbl="bgShp" presStyleIdx="0" presStyleCnt="1">
        <dgm:style>
          <a:lnRef idx="1">
            <a:schemeClr val="accent2"/>
          </a:lnRef>
          <a:fillRef idx="3">
            <a:schemeClr val="accent2"/>
          </a:fillRef>
          <a:effectRef idx="2">
            <a:schemeClr val="accent2"/>
          </a:effectRef>
          <a:fontRef idx="minor">
            <a:schemeClr val="lt1"/>
          </a:fontRef>
        </dgm:style>
      </dgm:prSet>
      <dgm:spPr/>
    </dgm:pt>
    <dgm:pt modelId="{4E5F804D-11ED-41C7-8585-B6B4574C0150}" type="pres">
      <dgm:prSet presAssocID="{CC16D47D-6411-4DC8-BB72-EC51D947FD7A}" presName="linearProcess" presStyleCnt="0"/>
      <dgm:spPr/>
    </dgm:pt>
    <dgm:pt modelId="{9159C74A-C1EA-40E1-A62F-97F321CD03D4}" type="pres">
      <dgm:prSet presAssocID="{6A664336-C82E-407E-A042-2E8C3284EB59}" presName="textNode" presStyleLbl="node1" presStyleIdx="0" presStyleCnt="3">
        <dgm:presLayoutVars>
          <dgm:bulletEnabled val="1"/>
        </dgm:presLayoutVars>
      </dgm:prSet>
      <dgm:spPr/>
      <dgm:t>
        <a:bodyPr/>
        <a:lstStyle/>
        <a:p>
          <a:endParaRPr lang="zh-CN" altLang="en-US"/>
        </a:p>
      </dgm:t>
    </dgm:pt>
    <dgm:pt modelId="{C40449E8-33F1-4A62-809C-075C2B7995B8}" type="pres">
      <dgm:prSet presAssocID="{81E731B1-DAD9-4CA6-AD80-2299CF0B393D}" presName="sibTrans" presStyleCnt="0"/>
      <dgm:spPr/>
    </dgm:pt>
    <dgm:pt modelId="{15D40C4B-ED67-4FF6-8A34-6057046AA41C}" type="pres">
      <dgm:prSet presAssocID="{2EC4B89F-1477-4B9E-A212-B74F5A6F17B7}" presName="textNode" presStyleLbl="node1" presStyleIdx="1" presStyleCnt="3">
        <dgm:presLayoutVars>
          <dgm:bulletEnabled val="1"/>
        </dgm:presLayoutVars>
      </dgm:prSet>
      <dgm:spPr/>
      <dgm:t>
        <a:bodyPr/>
        <a:lstStyle/>
        <a:p>
          <a:endParaRPr lang="zh-CN" altLang="en-US"/>
        </a:p>
      </dgm:t>
    </dgm:pt>
    <dgm:pt modelId="{2312E23D-FCB0-4FF6-95C7-7862B8941B90}" type="pres">
      <dgm:prSet presAssocID="{62BA2467-5F5B-421D-8F61-7A1AEDACA8E3}" presName="sibTrans" presStyleCnt="0"/>
      <dgm:spPr/>
    </dgm:pt>
    <dgm:pt modelId="{FD91ABEA-3915-4FF3-9C54-97D0CC8E44DB}" type="pres">
      <dgm:prSet presAssocID="{E28F9DD4-BFF4-490C-99BC-8F7DBE325C8B}" presName="textNode" presStyleLbl="node1" presStyleIdx="2" presStyleCnt="3">
        <dgm:presLayoutVars>
          <dgm:bulletEnabled val="1"/>
        </dgm:presLayoutVars>
      </dgm:prSet>
      <dgm:spPr/>
      <dgm:t>
        <a:bodyPr/>
        <a:lstStyle/>
        <a:p>
          <a:endParaRPr lang="zh-CN" altLang="en-US"/>
        </a:p>
      </dgm:t>
    </dgm:pt>
  </dgm:ptLst>
  <dgm:cxnLst>
    <dgm:cxn modelId="{D72EB8EB-4A99-44A9-9755-B5D3CAE1B3FD}" srcId="{CC16D47D-6411-4DC8-BB72-EC51D947FD7A}" destId="{E28F9DD4-BFF4-490C-99BC-8F7DBE325C8B}" srcOrd="2" destOrd="0" parTransId="{571BBECB-1A1B-4CD3-9E64-FADFC0091160}" sibTransId="{60D1F2E2-459C-4DD5-9072-C9777C2D7FC0}"/>
    <dgm:cxn modelId="{95C1F40D-49F3-4332-8045-E20561BC96EE}" srcId="{CC16D47D-6411-4DC8-BB72-EC51D947FD7A}" destId="{2EC4B89F-1477-4B9E-A212-B74F5A6F17B7}" srcOrd="1" destOrd="0" parTransId="{B3A68096-1F88-43DD-8221-64F0E53D7EF9}" sibTransId="{62BA2467-5F5B-421D-8F61-7A1AEDACA8E3}"/>
    <dgm:cxn modelId="{938D3756-DCEA-4809-B082-37025E7E0B06}" type="presOf" srcId="{CC16D47D-6411-4DC8-BB72-EC51D947FD7A}" destId="{FC144116-4C90-40E9-AC5B-55CE0BB76B12}" srcOrd="0" destOrd="0" presId="urn:microsoft.com/office/officeart/2005/8/layout/hProcess9"/>
    <dgm:cxn modelId="{08995DD9-906E-4746-BEA0-5A3B0D77AF94}" type="presOf" srcId="{6A664336-C82E-407E-A042-2E8C3284EB59}" destId="{9159C74A-C1EA-40E1-A62F-97F321CD03D4}" srcOrd="0" destOrd="0" presId="urn:microsoft.com/office/officeart/2005/8/layout/hProcess9"/>
    <dgm:cxn modelId="{A52BDA90-0BE0-4D79-8ADB-02124B8F7B63}" type="presOf" srcId="{E28F9DD4-BFF4-490C-99BC-8F7DBE325C8B}" destId="{FD91ABEA-3915-4FF3-9C54-97D0CC8E44DB}" srcOrd="0" destOrd="0" presId="urn:microsoft.com/office/officeart/2005/8/layout/hProcess9"/>
    <dgm:cxn modelId="{46AF3C84-15BE-4060-844E-BADC38735FBF}" srcId="{CC16D47D-6411-4DC8-BB72-EC51D947FD7A}" destId="{6A664336-C82E-407E-A042-2E8C3284EB59}" srcOrd="0" destOrd="0" parTransId="{A31526BD-6D4C-4D34-94A3-DFCA6E470E90}" sibTransId="{81E731B1-DAD9-4CA6-AD80-2299CF0B393D}"/>
    <dgm:cxn modelId="{198F080C-E834-46BE-8274-50552F54AEBC}" type="presOf" srcId="{2EC4B89F-1477-4B9E-A212-B74F5A6F17B7}" destId="{15D40C4B-ED67-4FF6-8A34-6057046AA41C}" srcOrd="0" destOrd="0" presId="urn:microsoft.com/office/officeart/2005/8/layout/hProcess9"/>
    <dgm:cxn modelId="{988774DE-097E-4A2A-BD8C-CC64EF92DD13}" type="presParOf" srcId="{FC144116-4C90-40E9-AC5B-55CE0BB76B12}" destId="{95A55CD8-3ADB-4980-8B88-3892380FAFCB}" srcOrd="0" destOrd="0" presId="urn:microsoft.com/office/officeart/2005/8/layout/hProcess9"/>
    <dgm:cxn modelId="{661CA399-5CFB-442F-8D26-E5013DEF35BF}" type="presParOf" srcId="{FC144116-4C90-40E9-AC5B-55CE0BB76B12}" destId="{4E5F804D-11ED-41C7-8585-B6B4574C0150}" srcOrd="1" destOrd="0" presId="urn:microsoft.com/office/officeart/2005/8/layout/hProcess9"/>
    <dgm:cxn modelId="{CC2AEB56-011E-4EF3-A8C6-CF3D5151729A}" type="presParOf" srcId="{4E5F804D-11ED-41C7-8585-B6B4574C0150}" destId="{9159C74A-C1EA-40E1-A62F-97F321CD03D4}" srcOrd="0" destOrd="0" presId="urn:microsoft.com/office/officeart/2005/8/layout/hProcess9"/>
    <dgm:cxn modelId="{3B6F73AA-3020-4EAE-86A9-91409CBF6152}" type="presParOf" srcId="{4E5F804D-11ED-41C7-8585-B6B4574C0150}" destId="{C40449E8-33F1-4A62-809C-075C2B7995B8}" srcOrd="1" destOrd="0" presId="urn:microsoft.com/office/officeart/2005/8/layout/hProcess9"/>
    <dgm:cxn modelId="{54F47F85-BD26-415B-9A67-1293500B9F99}" type="presParOf" srcId="{4E5F804D-11ED-41C7-8585-B6B4574C0150}" destId="{15D40C4B-ED67-4FF6-8A34-6057046AA41C}" srcOrd="2" destOrd="0" presId="urn:microsoft.com/office/officeart/2005/8/layout/hProcess9"/>
    <dgm:cxn modelId="{298CBECF-5C89-44A9-8435-9521968030CA}" type="presParOf" srcId="{4E5F804D-11ED-41C7-8585-B6B4574C0150}" destId="{2312E23D-FCB0-4FF6-95C7-7862B8941B90}" srcOrd="3" destOrd="0" presId="urn:microsoft.com/office/officeart/2005/8/layout/hProcess9"/>
    <dgm:cxn modelId="{63918C84-EF3E-472E-9A34-5F4A213589C3}" type="presParOf" srcId="{4E5F804D-11ED-41C7-8585-B6B4574C0150}" destId="{FD91ABEA-3915-4FF3-9C54-97D0CC8E44D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D8DDBF-7655-4CFB-A97F-E0A12F6EDD48}" type="doc">
      <dgm:prSet loTypeId="urn:microsoft.com/office/officeart/2005/8/layout/chevron1" loCatId="process" qsTypeId="urn:microsoft.com/office/officeart/2005/8/quickstyle/3d1" qsCatId="3D" csTypeId="urn:microsoft.com/office/officeart/2005/8/colors/colorful5" csCatId="colorful"/>
      <dgm:spPr/>
      <dgm:t>
        <a:bodyPr/>
        <a:lstStyle/>
        <a:p>
          <a:endParaRPr lang="zh-CN" altLang="en-US"/>
        </a:p>
      </dgm:t>
    </dgm:pt>
    <dgm:pt modelId="{3D7AACF4-0D3B-4256-B809-DC82F16E41B7}">
      <dgm:prSet custT="1"/>
      <dgm:spPr/>
      <dgm:t>
        <a:bodyPr/>
        <a:lstStyle/>
        <a:p>
          <a:pPr rtl="0"/>
          <a:r>
            <a:rPr lang="en-US" sz="2000" b="1" dirty="0" smtClean="0">
              <a:solidFill>
                <a:schemeClr val="tx1"/>
              </a:solidFill>
            </a:rPr>
            <a:t>*.shp</a:t>
          </a:r>
          <a:r>
            <a:rPr lang="zh-CN" sz="2000" b="1" dirty="0" smtClean="0">
              <a:solidFill>
                <a:schemeClr val="tx1"/>
              </a:solidFill>
            </a:rPr>
            <a:t>存储地理要素的几何图形</a:t>
          </a:r>
          <a:endParaRPr lang="en-US" sz="2000" b="1" dirty="0">
            <a:solidFill>
              <a:schemeClr val="tx1"/>
            </a:solidFill>
          </a:endParaRPr>
        </a:p>
      </dgm:t>
    </dgm:pt>
    <dgm:pt modelId="{1EB3B4BF-8923-40B5-8517-4F53C64411C6}" type="parTrans" cxnId="{40E8CA0D-AF4F-4689-98BE-3FCADF241FF3}">
      <dgm:prSet/>
      <dgm:spPr/>
      <dgm:t>
        <a:bodyPr/>
        <a:lstStyle/>
        <a:p>
          <a:endParaRPr lang="zh-CN" altLang="en-US" sz="4800">
            <a:solidFill>
              <a:schemeClr val="tx1"/>
            </a:solidFill>
          </a:endParaRPr>
        </a:p>
      </dgm:t>
    </dgm:pt>
    <dgm:pt modelId="{7808A8D7-BFC2-44D9-928E-74446AA606CF}" type="sibTrans" cxnId="{40E8CA0D-AF4F-4689-98BE-3FCADF241FF3}">
      <dgm:prSet/>
      <dgm:spPr/>
      <dgm:t>
        <a:bodyPr/>
        <a:lstStyle/>
        <a:p>
          <a:endParaRPr lang="zh-CN" altLang="en-US" sz="4800">
            <a:solidFill>
              <a:schemeClr val="tx1"/>
            </a:solidFill>
          </a:endParaRPr>
        </a:p>
      </dgm:t>
    </dgm:pt>
    <dgm:pt modelId="{F75FFBF4-366D-4838-94B6-FC27ED64E1E7}">
      <dgm:prSet custT="1"/>
      <dgm:spPr/>
      <dgm:t>
        <a:bodyPr/>
        <a:lstStyle/>
        <a:p>
          <a:pPr rtl="0"/>
          <a:r>
            <a:rPr lang="en-US" sz="2000" b="1" dirty="0" smtClean="0">
              <a:solidFill>
                <a:schemeClr val="tx1"/>
              </a:solidFill>
            </a:rPr>
            <a:t>*.shx</a:t>
          </a:r>
          <a:r>
            <a:rPr lang="zh-CN" sz="2000" b="1" dirty="0" smtClean="0">
              <a:solidFill>
                <a:schemeClr val="tx1"/>
              </a:solidFill>
            </a:rPr>
            <a:t>存储图形要素与属性信息索引</a:t>
          </a:r>
          <a:endParaRPr lang="en-US" sz="2000" b="1" dirty="0">
            <a:solidFill>
              <a:schemeClr val="tx1"/>
            </a:solidFill>
          </a:endParaRPr>
        </a:p>
      </dgm:t>
    </dgm:pt>
    <dgm:pt modelId="{841080D8-E46E-44C7-8E5F-825BB4C028CB}" type="parTrans" cxnId="{11DC20FB-A0B5-454C-8C80-2082D3FA2607}">
      <dgm:prSet/>
      <dgm:spPr/>
      <dgm:t>
        <a:bodyPr/>
        <a:lstStyle/>
        <a:p>
          <a:endParaRPr lang="zh-CN" altLang="en-US" sz="4800">
            <a:solidFill>
              <a:schemeClr val="tx1"/>
            </a:solidFill>
          </a:endParaRPr>
        </a:p>
      </dgm:t>
    </dgm:pt>
    <dgm:pt modelId="{972583C3-4512-4E33-86C4-3A4CBEEE73B2}" type="sibTrans" cxnId="{11DC20FB-A0B5-454C-8C80-2082D3FA2607}">
      <dgm:prSet/>
      <dgm:spPr/>
      <dgm:t>
        <a:bodyPr/>
        <a:lstStyle/>
        <a:p>
          <a:endParaRPr lang="zh-CN" altLang="en-US" sz="4800">
            <a:solidFill>
              <a:schemeClr val="tx1"/>
            </a:solidFill>
          </a:endParaRPr>
        </a:p>
      </dgm:t>
    </dgm:pt>
    <dgm:pt modelId="{EB8D45AC-D9F5-4AF5-8C98-9644802421BF}">
      <dgm:prSet custT="1"/>
      <dgm:spPr/>
      <dgm:t>
        <a:bodyPr/>
        <a:lstStyle/>
        <a:p>
          <a:pPr rtl="0"/>
          <a:r>
            <a:rPr lang="en-US" sz="2000" b="1" dirty="0" smtClean="0">
              <a:solidFill>
                <a:schemeClr val="tx1"/>
              </a:solidFill>
            </a:rPr>
            <a:t>*.dbf</a:t>
          </a:r>
          <a:r>
            <a:rPr lang="zh-CN" sz="2000" b="1" dirty="0" smtClean="0">
              <a:solidFill>
                <a:schemeClr val="tx1"/>
              </a:solidFill>
            </a:rPr>
            <a:t>存储要素属性信息</a:t>
          </a:r>
          <a:endParaRPr lang="zh-CN" sz="2000" b="1" dirty="0">
            <a:solidFill>
              <a:schemeClr val="tx1"/>
            </a:solidFill>
          </a:endParaRPr>
        </a:p>
      </dgm:t>
    </dgm:pt>
    <dgm:pt modelId="{288A6366-25FF-4F4F-A9D7-926C1A9A0E8E}" type="parTrans" cxnId="{D83CDACD-9791-4093-9D07-0892B4B7BD4E}">
      <dgm:prSet/>
      <dgm:spPr/>
      <dgm:t>
        <a:bodyPr/>
        <a:lstStyle/>
        <a:p>
          <a:endParaRPr lang="zh-CN" altLang="en-US" sz="4800">
            <a:solidFill>
              <a:schemeClr val="tx1"/>
            </a:solidFill>
          </a:endParaRPr>
        </a:p>
      </dgm:t>
    </dgm:pt>
    <dgm:pt modelId="{67402FB9-67F6-4CD2-AB39-A9AE8BDD6736}" type="sibTrans" cxnId="{D83CDACD-9791-4093-9D07-0892B4B7BD4E}">
      <dgm:prSet/>
      <dgm:spPr/>
      <dgm:t>
        <a:bodyPr/>
        <a:lstStyle/>
        <a:p>
          <a:endParaRPr lang="zh-CN" altLang="en-US" sz="4800">
            <a:solidFill>
              <a:schemeClr val="tx1"/>
            </a:solidFill>
          </a:endParaRPr>
        </a:p>
      </dgm:t>
    </dgm:pt>
    <dgm:pt modelId="{59B3C862-24F2-4D12-988D-923CF12580B5}" type="pres">
      <dgm:prSet presAssocID="{D1D8DDBF-7655-4CFB-A97F-E0A12F6EDD48}" presName="Name0" presStyleCnt="0">
        <dgm:presLayoutVars>
          <dgm:dir/>
          <dgm:animLvl val="lvl"/>
          <dgm:resizeHandles val="exact"/>
        </dgm:presLayoutVars>
      </dgm:prSet>
      <dgm:spPr/>
      <dgm:t>
        <a:bodyPr/>
        <a:lstStyle/>
        <a:p>
          <a:endParaRPr lang="zh-CN" altLang="en-US"/>
        </a:p>
      </dgm:t>
    </dgm:pt>
    <dgm:pt modelId="{8073576F-DF60-4C28-9DFE-C00B01B30866}" type="pres">
      <dgm:prSet presAssocID="{3D7AACF4-0D3B-4256-B809-DC82F16E41B7}" presName="parTxOnly" presStyleLbl="node1" presStyleIdx="0" presStyleCnt="3">
        <dgm:presLayoutVars>
          <dgm:chMax val="0"/>
          <dgm:chPref val="0"/>
          <dgm:bulletEnabled val="1"/>
        </dgm:presLayoutVars>
      </dgm:prSet>
      <dgm:spPr/>
      <dgm:t>
        <a:bodyPr/>
        <a:lstStyle/>
        <a:p>
          <a:endParaRPr lang="zh-CN" altLang="en-US"/>
        </a:p>
      </dgm:t>
    </dgm:pt>
    <dgm:pt modelId="{04B01DC7-B0C7-4481-B8D9-7BA2C396D385}" type="pres">
      <dgm:prSet presAssocID="{7808A8D7-BFC2-44D9-928E-74446AA606CF}" presName="parTxOnlySpace" presStyleCnt="0"/>
      <dgm:spPr/>
    </dgm:pt>
    <dgm:pt modelId="{D609F20D-281A-4AB8-84F7-B8DD9D89499A}" type="pres">
      <dgm:prSet presAssocID="{F75FFBF4-366D-4838-94B6-FC27ED64E1E7}" presName="parTxOnly" presStyleLbl="node1" presStyleIdx="1" presStyleCnt="3">
        <dgm:presLayoutVars>
          <dgm:chMax val="0"/>
          <dgm:chPref val="0"/>
          <dgm:bulletEnabled val="1"/>
        </dgm:presLayoutVars>
      </dgm:prSet>
      <dgm:spPr/>
      <dgm:t>
        <a:bodyPr/>
        <a:lstStyle/>
        <a:p>
          <a:endParaRPr lang="zh-CN" altLang="en-US"/>
        </a:p>
      </dgm:t>
    </dgm:pt>
    <dgm:pt modelId="{B4D48695-9E37-4DA6-9E57-0FB73F2C3231}" type="pres">
      <dgm:prSet presAssocID="{972583C3-4512-4E33-86C4-3A4CBEEE73B2}" presName="parTxOnlySpace" presStyleCnt="0"/>
      <dgm:spPr/>
    </dgm:pt>
    <dgm:pt modelId="{72A27041-F854-48A0-A435-0FB8668753CB}" type="pres">
      <dgm:prSet presAssocID="{EB8D45AC-D9F5-4AF5-8C98-9644802421BF}" presName="parTxOnly" presStyleLbl="node1" presStyleIdx="2" presStyleCnt="3">
        <dgm:presLayoutVars>
          <dgm:chMax val="0"/>
          <dgm:chPref val="0"/>
          <dgm:bulletEnabled val="1"/>
        </dgm:presLayoutVars>
      </dgm:prSet>
      <dgm:spPr/>
      <dgm:t>
        <a:bodyPr/>
        <a:lstStyle/>
        <a:p>
          <a:endParaRPr lang="zh-CN" altLang="en-US"/>
        </a:p>
      </dgm:t>
    </dgm:pt>
  </dgm:ptLst>
  <dgm:cxnLst>
    <dgm:cxn modelId="{D83CDACD-9791-4093-9D07-0892B4B7BD4E}" srcId="{D1D8DDBF-7655-4CFB-A97F-E0A12F6EDD48}" destId="{EB8D45AC-D9F5-4AF5-8C98-9644802421BF}" srcOrd="2" destOrd="0" parTransId="{288A6366-25FF-4F4F-A9D7-926C1A9A0E8E}" sibTransId="{67402FB9-67F6-4CD2-AB39-A9AE8BDD6736}"/>
    <dgm:cxn modelId="{267F049A-D244-4BCE-B076-990B9B2EA8B8}" type="presOf" srcId="{D1D8DDBF-7655-4CFB-A97F-E0A12F6EDD48}" destId="{59B3C862-24F2-4D12-988D-923CF12580B5}" srcOrd="0" destOrd="0" presId="urn:microsoft.com/office/officeart/2005/8/layout/chevron1"/>
    <dgm:cxn modelId="{731B782C-C78B-4E96-BC6E-31F0B36DF7BE}" type="presOf" srcId="{EB8D45AC-D9F5-4AF5-8C98-9644802421BF}" destId="{72A27041-F854-48A0-A435-0FB8668753CB}" srcOrd="0" destOrd="0" presId="urn:microsoft.com/office/officeart/2005/8/layout/chevron1"/>
    <dgm:cxn modelId="{11DC20FB-A0B5-454C-8C80-2082D3FA2607}" srcId="{D1D8DDBF-7655-4CFB-A97F-E0A12F6EDD48}" destId="{F75FFBF4-366D-4838-94B6-FC27ED64E1E7}" srcOrd="1" destOrd="0" parTransId="{841080D8-E46E-44C7-8E5F-825BB4C028CB}" sibTransId="{972583C3-4512-4E33-86C4-3A4CBEEE73B2}"/>
    <dgm:cxn modelId="{92AC4771-D5A5-4870-8B6F-CF5074061BFA}" type="presOf" srcId="{3D7AACF4-0D3B-4256-B809-DC82F16E41B7}" destId="{8073576F-DF60-4C28-9DFE-C00B01B30866}" srcOrd="0" destOrd="0" presId="urn:microsoft.com/office/officeart/2005/8/layout/chevron1"/>
    <dgm:cxn modelId="{40E8CA0D-AF4F-4689-98BE-3FCADF241FF3}" srcId="{D1D8DDBF-7655-4CFB-A97F-E0A12F6EDD48}" destId="{3D7AACF4-0D3B-4256-B809-DC82F16E41B7}" srcOrd="0" destOrd="0" parTransId="{1EB3B4BF-8923-40B5-8517-4F53C64411C6}" sibTransId="{7808A8D7-BFC2-44D9-928E-74446AA606CF}"/>
    <dgm:cxn modelId="{D2AA435B-E5D4-4E4B-8026-9B212EBFF18D}" type="presOf" srcId="{F75FFBF4-366D-4838-94B6-FC27ED64E1E7}" destId="{D609F20D-281A-4AB8-84F7-B8DD9D89499A}" srcOrd="0" destOrd="0" presId="urn:microsoft.com/office/officeart/2005/8/layout/chevron1"/>
    <dgm:cxn modelId="{9F808D76-D0DD-441D-A75F-4F5282AB180A}" type="presParOf" srcId="{59B3C862-24F2-4D12-988D-923CF12580B5}" destId="{8073576F-DF60-4C28-9DFE-C00B01B30866}" srcOrd="0" destOrd="0" presId="urn:microsoft.com/office/officeart/2005/8/layout/chevron1"/>
    <dgm:cxn modelId="{1EF988A9-29A3-4B86-AABA-52ED57FECB5E}" type="presParOf" srcId="{59B3C862-24F2-4D12-988D-923CF12580B5}" destId="{04B01DC7-B0C7-4481-B8D9-7BA2C396D385}" srcOrd="1" destOrd="0" presId="urn:microsoft.com/office/officeart/2005/8/layout/chevron1"/>
    <dgm:cxn modelId="{7E05B980-3D25-4152-9AB3-67AC5EEFCE9E}" type="presParOf" srcId="{59B3C862-24F2-4D12-988D-923CF12580B5}" destId="{D609F20D-281A-4AB8-84F7-B8DD9D89499A}" srcOrd="2" destOrd="0" presId="urn:microsoft.com/office/officeart/2005/8/layout/chevron1"/>
    <dgm:cxn modelId="{46D457B9-7295-452D-AA45-4B1C01BF125D}" type="presParOf" srcId="{59B3C862-24F2-4D12-988D-923CF12580B5}" destId="{B4D48695-9E37-4DA6-9E57-0FB73F2C3231}" srcOrd="3" destOrd="0" presId="urn:microsoft.com/office/officeart/2005/8/layout/chevron1"/>
    <dgm:cxn modelId="{7EBD4964-4AC9-44E8-AE90-D1CE76E1098B}" type="presParOf" srcId="{59B3C862-24F2-4D12-988D-923CF12580B5}" destId="{72A27041-F854-48A0-A435-0FB8668753C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54239F-A3E5-4161-872D-0B7FABC43930}" type="doc">
      <dgm:prSet loTypeId="urn:microsoft.com/office/officeart/2005/8/layout/process4" loCatId="list" qsTypeId="urn:microsoft.com/office/officeart/2005/8/quickstyle/3d1" qsCatId="3D" csTypeId="urn:microsoft.com/office/officeart/2005/8/colors/colorful5" csCatId="colorful" phldr="1"/>
      <dgm:spPr/>
      <dgm:t>
        <a:bodyPr/>
        <a:lstStyle/>
        <a:p>
          <a:endParaRPr lang="zh-CN" altLang="en-US"/>
        </a:p>
      </dgm:t>
    </dgm:pt>
    <dgm:pt modelId="{DEF30BB3-6369-49E2-A418-44731027E412}">
      <dgm:prSet custT="1"/>
      <dgm:spPr/>
      <dgm:t>
        <a:bodyPr/>
        <a:lstStyle/>
        <a:p>
          <a:pPr rtl="0"/>
          <a:r>
            <a:rPr lang="zh-CN" sz="2000" b="1" dirty="0" smtClean="0">
              <a:solidFill>
                <a:schemeClr val="tx1"/>
              </a:solidFill>
            </a:rPr>
            <a:t>创建</a:t>
          </a:r>
          <a:r>
            <a:rPr lang="en-US" sz="2000" b="1" dirty="0" err="1" smtClean="0">
              <a:solidFill>
                <a:schemeClr val="tx1"/>
              </a:solidFill>
            </a:rPr>
            <a:t>GeoDB</a:t>
          </a:r>
          <a:endParaRPr lang="en-US" sz="2000" b="1" dirty="0">
            <a:solidFill>
              <a:schemeClr val="tx1"/>
            </a:solidFill>
          </a:endParaRPr>
        </a:p>
      </dgm:t>
    </dgm:pt>
    <dgm:pt modelId="{3A71E57A-88DC-4009-8515-BA2E28D3B741}" type="parTrans" cxnId="{DD5F424E-729D-4C3C-8F56-43173AED9DCA}">
      <dgm:prSet/>
      <dgm:spPr/>
      <dgm:t>
        <a:bodyPr/>
        <a:lstStyle/>
        <a:p>
          <a:endParaRPr lang="zh-CN" altLang="en-US" sz="3200">
            <a:solidFill>
              <a:schemeClr val="tx1"/>
            </a:solidFill>
          </a:endParaRPr>
        </a:p>
      </dgm:t>
    </dgm:pt>
    <dgm:pt modelId="{A411148E-96A2-406D-AE00-F98D20607A71}" type="sibTrans" cxnId="{DD5F424E-729D-4C3C-8F56-43173AED9DCA}">
      <dgm:prSet/>
      <dgm:spPr/>
      <dgm:t>
        <a:bodyPr/>
        <a:lstStyle/>
        <a:p>
          <a:endParaRPr lang="zh-CN" altLang="en-US" sz="3200">
            <a:solidFill>
              <a:schemeClr val="tx1"/>
            </a:solidFill>
          </a:endParaRPr>
        </a:p>
      </dgm:t>
    </dgm:pt>
    <dgm:pt modelId="{7749F6DA-1A5B-44D9-9E1D-B23D986C44B3}">
      <dgm:prSet custT="1"/>
      <dgm:spPr/>
      <dgm:t>
        <a:bodyPr/>
        <a:lstStyle/>
        <a:p>
          <a:pPr rtl="0"/>
          <a:r>
            <a:rPr lang="zh-CN" sz="2000" b="1" dirty="0" smtClean="0">
              <a:solidFill>
                <a:schemeClr val="tx1"/>
              </a:solidFill>
            </a:rPr>
            <a:t>创建要素数据集</a:t>
          </a:r>
          <a:endParaRPr lang="en-US" sz="2000" b="1" dirty="0">
            <a:solidFill>
              <a:schemeClr val="tx1"/>
            </a:solidFill>
          </a:endParaRPr>
        </a:p>
      </dgm:t>
    </dgm:pt>
    <dgm:pt modelId="{332D2169-5B99-42D3-A54B-BF6C4E6B3A62}" type="parTrans" cxnId="{58318689-12BF-4CBD-82AE-4E2F9579C9C6}">
      <dgm:prSet/>
      <dgm:spPr/>
      <dgm:t>
        <a:bodyPr/>
        <a:lstStyle/>
        <a:p>
          <a:endParaRPr lang="zh-CN" altLang="en-US" sz="3200">
            <a:solidFill>
              <a:schemeClr val="tx1"/>
            </a:solidFill>
          </a:endParaRPr>
        </a:p>
      </dgm:t>
    </dgm:pt>
    <dgm:pt modelId="{DB54FE46-DC3A-45FA-B9AF-123E7190A67A}" type="sibTrans" cxnId="{58318689-12BF-4CBD-82AE-4E2F9579C9C6}">
      <dgm:prSet/>
      <dgm:spPr/>
      <dgm:t>
        <a:bodyPr/>
        <a:lstStyle/>
        <a:p>
          <a:endParaRPr lang="zh-CN" altLang="en-US" sz="3200">
            <a:solidFill>
              <a:schemeClr val="tx1"/>
            </a:solidFill>
          </a:endParaRPr>
        </a:p>
      </dgm:t>
    </dgm:pt>
    <dgm:pt modelId="{C876BD38-F5BA-41BE-AFC8-C7E76F5B0E01}">
      <dgm:prSet custT="1"/>
      <dgm:spPr/>
      <dgm:t>
        <a:bodyPr/>
        <a:lstStyle/>
        <a:p>
          <a:pPr rtl="0"/>
          <a:r>
            <a:rPr lang="zh-CN" sz="2000" b="1" dirty="0" smtClean="0">
              <a:solidFill>
                <a:schemeClr val="tx1"/>
              </a:solidFill>
            </a:rPr>
            <a:t>创建要素类</a:t>
          </a:r>
          <a:endParaRPr lang="en-US" sz="2000" b="1" dirty="0">
            <a:solidFill>
              <a:schemeClr val="tx1"/>
            </a:solidFill>
          </a:endParaRPr>
        </a:p>
      </dgm:t>
    </dgm:pt>
    <dgm:pt modelId="{B01BFA32-FEAC-4637-AA80-3C335BFEB813}" type="parTrans" cxnId="{72094D51-92DB-4795-A70F-A6FCBA9B6C4A}">
      <dgm:prSet/>
      <dgm:spPr/>
      <dgm:t>
        <a:bodyPr/>
        <a:lstStyle/>
        <a:p>
          <a:endParaRPr lang="zh-CN" altLang="en-US" sz="3200">
            <a:solidFill>
              <a:schemeClr val="tx1"/>
            </a:solidFill>
          </a:endParaRPr>
        </a:p>
      </dgm:t>
    </dgm:pt>
    <dgm:pt modelId="{6B30005F-A82F-437D-9E07-0194C02EE793}" type="sibTrans" cxnId="{72094D51-92DB-4795-A70F-A6FCBA9B6C4A}">
      <dgm:prSet/>
      <dgm:spPr/>
      <dgm:t>
        <a:bodyPr/>
        <a:lstStyle/>
        <a:p>
          <a:endParaRPr lang="zh-CN" altLang="en-US" sz="3200">
            <a:solidFill>
              <a:schemeClr val="tx1"/>
            </a:solidFill>
          </a:endParaRPr>
        </a:p>
      </dgm:t>
    </dgm:pt>
    <dgm:pt modelId="{0612649F-691F-4BD4-A288-F10FBDA7E6D0}">
      <dgm:prSet custT="1"/>
      <dgm:spPr/>
      <dgm:t>
        <a:bodyPr/>
        <a:lstStyle/>
        <a:p>
          <a:pPr rtl="0"/>
          <a:r>
            <a:rPr lang="zh-CN" sz="1400" b="1" dirty="0" smtClean="0">
              <a:solidFill>
                <a:schemeClr val="tx1"/>
              </a:solidFill>
            </a:rPr>
            <a:t>可存放几乎任何形式的数据</a:t>
          </a:r>
          <a:endParaRPr lang="en-US" sz="1400" b="1" dirty="0">
            <a:solidFill>
              <a:schemeClr val="tx1"/>
            </a:solidFill>
          </a:endParaRPr>
        </a:p>
      </dgm:t>
    </dgm:pt>
    <dgm:pt modelId="{45BD7BF5-589E-4D2D-B111-D1981C97BB83}" type="parTrans" cxnId="{3FB22A2D-C376-4F80-ACA8-60F79DD55BC9}">
      <dgm:prSet/>
      <dgm:spPr/>
      <dgm:t>
        <a:bodyPr/>
        <a:lstStyle/>
        <a:p>
          <a:endParaRPr lang="zh-CN" altLang="en-US" sz="3200">
            <a:solidFill>
              <a:schemeClr val="tx1"/>
            </a:solidFill>
          </a:endParaRPr>
        </a:p>
      </dgm:t>
    </dgm:pt>
    <dgm:pt modelId="{9E3F91B7-BCBE-4ED6-93DA-E02DADCA38F9}" type="sibTrans" cxnId="{3FB22A2D-C376-4F80-ACA8-60F79DD55BC9}">
      <dgm:prSet/>
      <dgm:spPr/>
      <dgm:t>
        <a:bodyPr/>
        <a:lstStyle/>
        <a:p>
          <a:endParaRPr lang="zh-CN" altLang="en-US" sz="3200">
            <a:solidFill>
              <a:schemeClr val="tx1"/>
            </a:solidFill>
          </a:endParaRPr>
        </a:p>
      </dgm:t>
    </dgm:pt>
    <dgm:pt modelId="{5A45083A-6DF2-41D3-8DDD-33B2BE4C4B4C}">
      <dgm:prSet custT="1"/>
      <dgm:spPr/>
      <dgm:t>
        <a:bodyPr/>
        <a:lstStyle/>
        <a:p>
          <a:pPr rtl="0"/>
          <a:r>
            <a:rPr lang="zh-CN" sz="1400" b="1" dirty="0" smtClean="0">
              <a:solidFill>
                <a:schemeClr val="tx1"/>
              </a:solidFill>
            </a:rPr>
            <a:t>必须定义空间参考，数据集中所有要素类均使用相同的空间参考</a:t>
          </a:r>
          <a:endParaRPr lang="en-US" sz="1400" b="1" dirty="0">
            <a:solidFill>
              <a:schemeClr val="tx1"/>
            </a:solidFill>
          </a:endParaRPr>
        </a:p>
      </dgm:t>
    </dgm:pt>
    <dgm:pt modelId="{60E4A41D-F98D-4C90-86DE-9DE0A11DD758}" type="parTrans" cxnId="{E6442BBA-E731-49A6-9FA6-74040406B450}">
      <dgm:prSet/>
      <dgm:spPr/>
      <dgm:t>
        <a:bodyPr/>
        <a:lstStyle/>
        <a:p>
          <a:endParaRPr lang="zh-CN" altLang="en-US" sz="3200">
            <a:solidFill>
              <a:schemeClr val="tx1"/>
            </a:solidFill>
          </a:endParaRPr>
        </a:p>
      </dgm:t>
    </dgm:pt>
    <dgm:pt modelId="{3A7E610F-8489-4D80-A47B-B50D6B18D2BF}" type="sibTrans" cxnId="{E6442BBA-E731-49A6-9FA6-74040406B450}">
      <dgm:prSet/>
      <dgm:spPr/>
      <dgm:t>
        <a:bodyPr/>
        <a:lstStyle/>
        <a:p>
          <a:endParaRPr lang="zh-CN" altLang="en-US" sz="3200">
            <a:solidFill>
              <a:schemeClr val="tx1"/>
            </a:solidFill>
          </a:endParaRPr>
        </a:p>
      </dgm:t>
    </dgm:pt>
    <dgm:pt modelId="{2BD18271-81A4-4E0D-91D8-54D86144C55A}">
      <dgm:prSet custT="1"/>
      <dgm:spPr/>
      <dgm:t>
        <a:bodyPr/>
        <a:lstStyle/>
        <a:p>
          <a:pPr rtl="0"/>
          <a:r>
            <a:rPr lang="en-US" sz="1400" b="1" dirty="0" smtClean="0">
              <a:solidFill>
                <a:schemeClr val="tx1"/>
              </a:solidFill>
            </a:rPr>
            <a:t>A.</a:t>
          </a:r>
          <a:r>
            <a:rPr lang="zh-CN" sz="1400" b="1" dirty="0" smtClean="0">
              <a:solidFill>
                <a:schemeClr val="tx1"/>
              </a:solidFill>
            </a:rPr>
            <a:t>数据集内要素类</a:t>
          </a:r>
          <a:endParaRPr lang="en-US" sz="1400" b="1" dirty="0">
            <a:solidFill>
              <a:schemeClr val="tx1"/>
            </a:solidFill>
          </a:endParaRPr>
        </a:p>
      </dgm:t>
    </dgm:pt>
    <dgm:pt modelId="{8240D3A6-9AA3-4D45-8AA3-C94728A226D9}" type="parTrans" cxnId="{73810AB9-FBEC-4F46-8876-F839D5E9E4A2}">
      <dgm:prSet/>
      <dgm:spPr/>
      <dgm:t>
        <a:bodyPr/>
        <a:lstStyle/>
        <a:p>
          <a:endParaRPr lang="zh-CN" altLang="en-US" sz="3200">
            <a:solidFill>
              <a:schemeClr val="tx1"/>
            </a:solidFill>
          </a:endParaRPr>
        </a:p>
      </dgm:t>
    </dgm:pt>
    <dgm:pt modelId="{2CD18ADF-D582-42C6-BE5E-9E1464E0CF0F}" type="sibTrans" cxnId="{73810AB9-FBEC-4F46-8876-F839D5E9E4A2}">
      <dgm:prSet/>
      <dgm:spPr/>
      <dgm:t>
        <a:bodyPr/>
        <a:lstStyle/>
        <a:p>
          <a:endParaRPr lang="zh-CN" altLang="en-US" sz="3200">
            <a:solidFill>
              <a:schemeClr val="tx1"/>
            </a:solidFill>
          </a:endParaRPr>
        </a:p>
      </dgm:t>
    </dgm:pt>
    <dgm:pt modelId="{8CD4D1C5-9EF1-4303-B83C-709DEC5A7CBD}">
      <dgm:prSet custT="1"/>
      <dgm:spPr/>
      <dgm:t>
        <a:bodyPr/>
        <a:lstStyle/>
        <a:p>
          <a:pPr rtl="0"/>
          <a:r>
            <a:rPr lang="en-US" sz="1400" b="1" dirty="0" smtClean="0">
              <a:solidFill>
                <a:schemeClr val="tx1"/>
              </a:solidFill>
            </a:rPr>
            <a:t>b.</a:t>
          </a:r>
          <a:r>
            <a:rPr lang="zh-CN" sz="1400" b="1" dirty="0" smtClean="0">
              <a:solidFill>
                <a:schemeClr val="tx1"/>
              </a:solidFill>
            </a:rPr>
            <a:t>独立要素类</a:t>
          </a:r>
          <a:endParaRPr lang="en-US" sz="1400" b="1" dirty="0">
            <a:solidFill>
              <a:schemeClr val="tx1"/>
            </a:solidFill>
          </a:endParaRPr>
        </a:p>
      </dgm:t>
    </dgm:pt>
    <dgm:pt modelId="{9D94BC06-D061-4052-BE8D-E2A1A12EC088}" type="parTrans" cxnId="{E51AA1E2-45E5-49EE-8717-00CC39A4E656}">
      <dgm:prSet/>
      <dgm:spPr/>
      <dgm:t>
        <a:bodyPr/>
        <a:lstStyle/>
        <a:p>
          <a:endParaRPr lang="zh-CN" altLang="en-US" sz="3200">
            <a:solidFill>
              <a:schemeClr val="tx1"/>
            </a:solidFill>
          </a:endParaRPr>
        </a:p>
      </dgm:t>
    </dgm:pt>
    <dgm:pt modelId="{BDE5AB29-A2F2-4A36-9B42-CB7A21FD2B47}" type="sibTrans" cxnId="{E51AA1E2-45E5-49EE-8717-00CC39A4E656}">
      <dgm:prSet/>
      <dgm:spPr/>
      <dgm:t>
        <a:bodyPr/>
        <a:lstStyle/>
        <a:p>
          <a:endParaRPr lang="zh-CN" altLang="en-US" sz="3200">
            <a:solidFill>
              <a:schemeClr val="tx1"/>
            </a:solidFill>
          </a:endParaRPr>
        </a:p>
      </dgm:t>
    </dgm:pt>
    <dgm:pt modelId="{267BAEA6-C6FC-4BE8-AF05-5A4B840D4AFF}">
      <dgm:prSet custT="1"/>
      <dgm:spPr/>
      <dgm:t>
        <a:bodyPr/>
        <a:lstStyle/>
        <a:p>
          <a:pPr rtl="0"/>
          <a:r>
            <a:rPr lang="zh-CN" sz="1400" b="1" dirty="0" smtClean="0">
              <a:solidFill>
                <a:schemeClr val="tx1"/>
              </a:solidFill>
            </a:rPr>
            <a:t>该数据集中的新建要素类无需自定义空间参考</a:t>
          </a:r>
          <a:endParaRPr lang="en-US" sz="1400" b="1" dirty="0">
            <a:solidFill>
              <a:schemeClr val="tx1"/>
            </a:solidFill>
          </a:endParaRPr>
        </a:p>
      </dgm:t>
    </dgm:pt>
    <dgm:pt modelId="{EE0C7A01-EC40-4771-8F95-4286254254B2}" type="parTrans" cxnId="{08AE1A80-B78D-4910-AE13-8FD396206079}">
      <dgm:prSet/>
      <dgm:spPr/>
      <dgm:t>
        <a:bodyPr/>
        <a:lstStyle/>
        <a:p>
          <a:endParaRPr lang="zh-CN" altLang="en-US"/>
        </a:p>
      </dgm:t>
    </dgm:pt>
    <dgm:pt modelId="{515143BF-B6F8-4DF5-9B46-C106D234E376}" type="sibTrans" cxnId="{08AE1A80-B78D-4910-AE13-8FD396206079}">
      <dgm:prSet/>
      <dgm:spPr/>
      <dgm:t>
        <a:bodyPr/>
        <a:lstStyle/>
        <a:p>
          <a:endParaRPr lang="zh-CN" altLang="en-US"/>
        </a:p>
      </dgm:t>
    </dgm:pt>
    <dgm:pt modelId="{7680EC53-A520-466D-B7A5-4FF0CE9836C0}" type="pres">
      <dgm:prSet presAssocID="{0254239F-A3E5-4161-872D-0B7FABC43930}" presName="Name0" presStyleCnt="0">
        <dgm:presLayoutVars>
          <dgm:dir/>
          <dgm:animLvl val="lvl"/>
          <dgm:resizeHandles val="exact"/>
        </dgm:presLayoutVars>
      </dgm:prSet>
      <dgm:spPr/>
      <dgm:t>
        <a:bodyPr/>
        <a:lstStyle/>
        <a:p>
          <a:endParaRPr lang="zh-CN" altLang="en-US"/>
        </a:p>
      </dgm:t>
    </dgm:pt>
    <dgm:pt modelId="{A1045CB0-4E7A-408B-8717-E689D4E76CF3}" type="pres">
      <dgm:prSet presAssocID="{C876BD38-F5BA-41BE-AFC8-C7E76F5B0E01}" presName="boxAndChildren" presStyleCnt="0"/>
      <dgm:spPr/>
    </dgm:pt>
    <dgm:pt modelId="{AD6AACF3-1CB9-433B-A1CB-EC293938ABF0}" type="pres">
      <dgm:prSet presAssocID="{C876BD38-F5BA-41BE-AFC8-C7E76F5B0E01}" presName="parentTextBox" presStyleLbl="node1" presStyleIdx="0" presStyleCnt="3"/>
      <dgm:spPr/>
      <dgm:t>
        <a:bodyPr/>
        <a:lstStyle/>
        <a:p>
          <a:endParaRPr lang="zh-CN" altLang="en-US"/>
        </a:p>
      </dgm:t>
    </dgm:pt>
    <dgm:pt modelId="{D0397017-7A4C-4517-BC2F-11191D5DA5C3}" type="pres">
      <dgm:prSet presAssocID="{C876BD38-F5BA-41BE-AFC8-C7E76F5B0E01}" presName="entireBox" presStyleLbl="node1" presStyleIdx="0" presStyleCnt="3"/>
      <dgm:spPr/>
      <dgm:t>
        <a:bodyPr/>
        <a:lstStyle/>
        <a:p>
          <a:endParaRPr lang="zh-CN" altLang="en-US"/>
        </a:p>
      </dgm:t>
    </dgm:pt>
    <dgm:pt modelId="{CBA7EA17-8214-4EE1-A28E-0B336CF4827B}" type="pres">
      <dgm:prSet presAssocID="{C876BD38-F5BA-41BE-AFC8-C7E76F5B0E01}" presName="descendantBox" presStyleCnt="0"/>
      <dgm:spPr/>
    </dgm:pt>
    <dgm:pt modelId="{757F708D-59A1-4521-A442-91F2A99E7E4B}" type="pres">
      <dgm:prSet presAssocID="{2BD18271-81A4-4E0D-91D8-54D86144C55A}" presName="childTextBox" presStyleLbl="fgAccFollowNode1" presStyleIdx="0" presStyleCnt="5">
        <dgm:presLayoutVars>
          <dgm:bulletEnabled val="1"/>
        </dgm:presLayoutVars>
      </dgm:prSet>
      <dgm:spPr/>
      <dgm:t>
        <a:bodyPr/>
        <a:lstStyle/>
        <a:p>
          <a:endParaRPr lang="zh-CN" altLang="en-US"/>
        </a:p>
      </dgm:t>
    </dgm:pt>
    <dgm:pt modelId="{B36651F4-C8D1-4D79-9695-BD0C5D7AB572}" type="pres">
      <dgm:prSet presAssocID="{8CD4D1C5-9EF1-4303-B83C-709DEC5A7CBD}" presName="childTextBox" presStyleLbl="fgAccFollowNode1" presStyleIdx="1" presStyleCnt="5">
        <dgm:presLayoutVars>
          <dgm:bulletEnabled val="1"/>
        </dgm:presLayoutVars>
      </dgm:prSet>
      <dgm:spPr/>
      <dgm:t>
        <a:bodyPr/>
        <a:lstStyle/>
        <a:p>
          <a:endParaRPr lang="zh-CN" altLang="en-US"/>
        </a:p>
      </dgm:t>
    </dgm:pt>
    <dgm:pt modelId="{24B7160A-05DC-4514-8710-FC7254F87A5D}" type="pres">
      <dgm:prSet presAssocID="{DB54FE46-DC3A-45FA-B9AF-123E7190A67A}" presName="sp" presStyleCnt="0"/>
      <dgm:spPr/>
    </dgm:pt>
    <dgm:pt modelId="{F26E950A-3EB3-4385-9BE4-DB4F68E0176A}" type="pres">
      <dgm:prSet presAssocID="{7749F6DA-1A5B-44D9-9E1D-B23D986C44B3}" presName="arrowAndChildren" presStyleCnt="0"/>
      <dgm:spPr/>
    </dgm:pt>
    <dgm:pt modelId="{9E340B5A-C593-40E8-9AC1-8320738C73C7}" type="pres">
      <dgm:prSet presAssocID="{7749F6DA-1A5B-44D9-9E1D-B23D986C44B3}" presName="parentTextArrow" presStyleLbl="node1" presStyleIdx="0" presStyleCnt="3"/>
      <dgm:spPr/>
      <dgm:t>
        <a:bodyPr/>
        <a:lstStyle/>
        <a:p>
          <a:endParaRPr lang="zh-CN" altLang="en-US"/>
        </a:p>
      </dgm:t>
    </dgm:pt>
    <dgm:pt modelId="{DDE474A4-C881-4F9A-BCAC-A6DAC7A77705}" type="pres">
      <dgm:prSet presAssocID="{7749F6DA-1A5B-44D9-9E1D-B23D986C44B3}" presName="arrow" presStyleLbl="node1" presStyleIdx="1" presStyleCnt="3"/>
      <dgm:spPr/>
      <dgm:t>
        <a:bodyPr/>
        <a:lstStyle/>
        <a:p>
          <a:endParaRPr lang="zh-CN" altLang="en-US"/>
        </a:p>
      </dgm:t>
    </dgm:pt>
    <dgm:pt modelId="{AB6D4988-5070-485E-8382-88E283C51223}" type="pres">
      <dgm:prSet presAssocID="{7749F6DA-1A5B-44D9-9E1D-B23D986C44B3}" presName="descendantArrow" presStyleCnt="0"/>
      <dgm:spPr/>
    </dgm:pt>
    <dgm:pt modelId="{E1516944-EABA-43CA-964C-E44A730678FE}" type="pres">
      <dgm:prSet presAssocID="{5A45083A-6DF2-41D3-8DDD-33B2BE4C4B4C}" presName="childTextArrow" presStyleLbl="fgAccFollowNode1" presStyleIdx="2" presStyleCnt="5">
        <dgm:presLayoutVars>
          <dgm:bulletEnabled val="1"/>
        </dgm:presLayoutVars>
      </dgm:prSet>
      <dgm:spPr/>
      <dgm:t>
        <a:bodyPr/>
        <a:lstStyle/>
        <a:p>
          <a:endParaRPr lang="zh-CN" altLang="en-US"/>
        </a:p>
      </dgm:t>
    </dgm:pt>
    <dgm:pt modelId="{69A76D45-14EF-43A1-999E-534457E91AC7}" type="pres">
      <dgm:prSet presAssocID="{267BAEA6-C6FC-4BE8-AF05-5A4B840D4AFF}" presName="childTextArrow" presStyleLbl="fgAccFollowNode1" presStyleIdx="3" presStyleCnt="5">
        <dgm:presLayoutVars>
          <dgm:bulletEnabled val="1"/>
        </dgm:presLayoutVars>
      </dgm:prSet>
      <dgm:spPr/>
      <dgm:t>
        <a:bodyPr/>
        <a:lstStyle/>
        <a:p>
          <a:endParaRPr lang="zh-CN" altLang="en-US"/>
        </a:p>
      </dgm:t>
    </dgm:pt>
    <dgm:pt modelId="{E19A0466-0ABF-457F-A82A-24F06055399C}" type="pres">
      <dgm:prSet presAssocID="{A411148E-96A2-406D-AE00-F98D20607A71}" presName="sp" presStyleCnt="0"/>
      <dgm:spPr/>
    </dgm:pt>
    <dgm:pt modelId="{B1CAEAF8-A76E-4552-A652-218379F0B5B8}" type="pres">
      <dgm:prSet presAssocID="{DEF30BB3-6369-49E2-A418-44731027E412}" presName="arrowAndChildren" presStyleCnt="0"/>
      <dgm:spPr/>
    </dgm:pt>
    <dgm:pt modelId="{CC685ABD-679F-4C86-8E9C-894DE735FD6C}" type="pres">
      <dgm:prSet presAssocID="{DEF30BB3-6369-49E2-A418-44731027E412}" presName="parentTextArrow" presStyleLbl="node1" presStyleIdx="1" presStyleCnt="3"/>
      <dgm:spPr/>
      <dgm:t>
        <a:bodyPr/>
        <a:lstStyle/>
        <a:p>
          <a:endParaRPr lang="zh-CN" altLang="en-US"/>
        </a:p>
      </dgm:t>
    </dgm:pt>
    <dgm:pt modelId="{30B1DA56-0CE9-46D1-90A3-C0EAC274D909}" type="pres">
      <dgm:prSet presAssocID="{DEF30BB3-6369-49E2-A418-44731027E412}" presName="arrow" presStyleLbl="node1" presStyleIdx="2" presStyleCnt="3"/>
      <dgm:spPr/>
      <dgm:t>
        <a:bodyPr/>
        <a:lstStyle/>
        <a:p>
          <a:endParaRPr lang="zh-CN" altLang="en-US"/>
        </a:p>
      </dgm:t>
    </dgm:pt>
    <dgm:pt modelId="{27131368-A373-40EC-9F7F-E375B9F3539E}" type="pres">
      <dgm:prSet presAssocID="{DEF30BB3-6369-49E2-A418-44731027E412}" presName="descendantArrow" presStyleCnt="0"/>
      <dgm:spPr/>
    </dgm:pt>
    <dgm:pt modelId="{54A4DAC5-F463-45F2-B59F-22B1442B7231}" type="pres">
      <dgm:prSet presAssocID="{0612649F-691F-4BD4-A288-F10FBDA7E6D0}" presName="childTextArrow" presStyleLbl="fgAccFollowNode1" presStyleIdx="4" presStyleCnt="5">
        <dgm:presLayoutVars>
          <dgm:bulletEnabled val="1"/>
        </dgm:presLayoutVars>
      </dgm:prSet>
      <dgm:spPr/>
      <dgm:t>
        <a:bodyPr/>
        <a:lstStyle/>
        <a:p>
          <a:endParaRPr lang="zh-CN" altLang="en-US"/>
        </a:p>
      </dgm:t>
    </dgm:pt>
  </dgm:ptLst>
  <dgm:cxnLst>
    <dgm:cxn modelId="{73810AB9-FBEC-4F46-8876-F839D5E9E4A2}" srcId="{C876BD38-F5BA-41BE-AFC8-C7E76F5B0E01}" destId="{2BD18271-81A4-4E0D-91D8-54D86144C55A}" srcOrd="0" destOrd="0" parTransId="{8240D3A6-9AA3-4D45-8AA3-C94728A226D9}" sibTransId="{2CD18ADF-D582-42C6-BE5E-9E1464E0CF0F}"/>
    <dgm:cxn modelId="{D28A3EE2-91D9-4A39-B32F-1F293871B813}" type="presOf" srcId="{267BAEA6-C6FC-4BE8-AF05-5A4B840D4AFF}" destId="{69A76D45-14EF-43A1-999E-534457E91AC7}" srcOrd="0" destOrd="0" presId="urn:microsoft.com/office/officeart/2005/8/layout/process4"/>
    <dgm:cxn modelId="{72094D51-92DB-4795-A70F-A6FCBA9B6C4A}" srcId="{0254239F-A3E5-4161-872D-0B7FABC43930}" destId="{C876BD38-F5BA-41BE-AFC8-C7E76F5B0E01}" srcOrd="2" destOrd="0" parTransId="{B01BFA32-FEAC-4637-AA80-3C335BFEB813}" sibTransId="{6B30005F-A82F-437D-9E07-0194C02EE793}"/>
    <dgm:cxn modelId="{3FB22A2D-C376-4F80-ACA8-60F79DD55BC9}" srcId="{DEF30BB3-6369-49E2-A418-44731027E412}" destId="{0612649F-691F-4BD4-A288-F10FBDA7E6D0}" srcOrd="0" destOrd="0" parTransId="{45BD7BF5-589E-4D2D-B111-D1981C97BB83}" sibTransId="{9E3F91B7-BCBE-4ED6-93DA-E02DADCA38F9}"/>
    <dgm:cxn modelId="{7A7F84F6-8B86-42F4-A389-79C79B072BB3}" type="presOf" srcId="{8CD4D1C5-9EF1-4303-B83C-709DEC5A7CBD}" destId="{B36651F4-C8D1-4D79-9695-BD0C5D7AB572}" srcOrd="0" destOrd="0" presId="urn:microsoft.com/office/officeart/2005/8/layout/process4"/>
    <dgm:cxn modelId="{769232F8-1976-48F7-9E16-5A43B2EAB1FD}" type="presOf" srcId="{2BD18271-81A4-4E0D-91D8-54D86144C55A}" destId="{757F708D-59A1-4521-A442-91F2A99E7E4B}" srcOrd="0" destOrd="0" presId="urn:microsoft.com/office/officeart/2005/8/layout/process4"/>
    <dgm:cxn modelId="{58318689-12BF-4CBD-82AE-4E2F9579C9C6}" srcId="{0254239F-A3E5-4161-872D-0B7FABC43930}" destId="{7749F6DA-1A5B-44D9-9E1D-B23D986C44B3}" srcOrd="1" destOrd="0" parTransId="{332D2169-5B99-42D3-A54B-BF6C4E6B3A62}" sibTransId="{DB54FE46-DC3A-45FA-B9AF-123E7190A67A}"/>
    <dgm:cxn modelId="{EBA1CE5B-194A-4B0E-9DF1-A623365B54B9}" type="presOf" srcId="{C876BD38-F5BA-41BE-AFC8-C7E76F5B0E01}" destId="{D0397017-7A4C-4517-BC2F-11191D5DA5C3}" srcOrd="1" destOrd="0" presId="urn:microsoft.com/office/officeart/2005/8/layout/process4"/>
    <dgm:cxn modelId="{1A8D65FB-7B13-44CA-B6EF-38A39C2C6BD0}" type="presOf" srcId="{7749F6DA-1A5B-44D9-9E1D-B23D986C44B3}" destId="{9E340B5A-C593-40E8-9AC1-8320738C73C7}" srcOrd="0" destOrd="0" presId="urn:microsoft.com/office/officeart/2005/8/layout/process4"/>
    <dgm:cxn modelId="{5C93D478-1202-463A-B1D6-C65208345410}" type="presOf" srcId="{0612649F-691F-4BD4-A288-F10FBDA7E6D0}" destId="{54A4DAC5-F463-45F2-B59F-22B1442B7231}" srcOrd="0" destOrd="0" presId="urn:microsoft.com/office/officeart/2005/8/layout/process4"/>
    <dgm:cxn modelId="{E6442BBA-E731-49A6-9FA6-74040406B450}" srcId="{7749F6DA-1A5B-44D9-9E1D-B23D986C44B3}" destId="{5A45083A-6DF2-41D3-8DDD-33B2BE4C4B4C}" srcOrd="0" destOrd="0" parTransId="{60E4A41D-F98D-4C90-86DE-9DE0A11DD758}" sibTransId="{3A7E610F-8489-4D80-A47B-B50D6B18D2BF}"/>
    <dgm:cxn modelId="{B0CD34CF-95E9-4D62-8D84-70F59503C688}" type="presOf" srcId="{C876BD38-F5BA-41BE-AFC8-C7E76F5B0E01}" destId="{AD6AACF3-1CB9-433B-A1CB-EC293938ABF0}" srcOrd="0" destOrd="0" presId="urn:microsoft.com/office/officeart/2005/8/layout/process4"/>
    <dgm:cxn modelId="{387163D6-B436-468C-A60D-5CBF7B36FD72}" type="presOf" srcId="{7749F6DA-1A5B-44D9-9E1D-B23D986C44B3}" destId="{DDE474A4-C881-4F9A-BCAC-A6DAC7A77705}" srcOrd="1" destOrd="0" presId="urn:microsoft.com/office/officeart/2005/8/layout/process4"/>
    <dgm:cxn modelId="{DD5F424E-729D-4C3C-8F56-43173AED9DCA}" srcId="{0254239F-A3E5-4161-872D-0B7FABC43930}" destId="{DEF30BB3-6369-49E2-A418-44731027E412}" srcOrd="0" destOrd="0" parTransId="{3A71E57A-88DC-4009-8515-BA2E28D3B741}" sibTransId="{A411148E-96A2-406D-AE00-F98D20607A71}"/>
    <dgm:cxn modelId="{C6A4662C-114C-40BE-B295-17A3170EF11A}" type="presOf" srcId="{0254239F-A3E5-4161-872D-0B7FABC43930}" destId="{7680EC53-A520-466D-B7A5-4FF0CE9836C0}" srcOrd="0" destOrd="0" presId="urn:microsoft.com/office/officeart/2005/8/layout/process4"/>
    <dgm:cxn modelId="{2BB81A7F-76B9-4A64-A279-B0676564C287}" type="presOf" srcId="{DEF30BB3-6369-49E2-A418-44731027E412}" destId="{CC685ABD-679F-4C86-8E9C-894DE735FD6C}" srcOrd="0" destOrd="0" presId="urn:microsoft.com/office/officeart/2005/8/layout/process4"/>
    <dgm:cxn modelId="{E51AA1E2-45E5-49EE-8717-00CC39A4E656}" srcId="{C876BD38-F5BA-41BE-AFC8-C7E76F5B0E01}" destId="{8CD4D1C5-9EF1-4303-B83C-709DEC5A7CBD}" srcOrd="1" destOrd="0" parTransId="{9D94BC06-D061-4052-BE8D-E2A1A12EC088}" sibTransId="{BDE5AB29-A2F2-4A36-9B42-CB7A21FD2B47}"/>
    <dgm:cxn modelId="{08AE1A80-B78D-4910-AE13-8FD396206079}" srcId="{7749F6DA-1A5B-44D9-9E1D-B23D986C44B3}" destId="{267BAEA6-C6FC-4BE8-AF05-5A4B840D4AFF}" srcOrd="1" destOrd="0" parTransId="{EE0C7A01-EC40-4771-8F95-4286254254B2}" sibTransId="{515143BF-B6F8-4DF5-9B46-C106D234E376}"/>
    <dgm:cxn modelId="{F5271457-972D-4941-9C34-9DDD9A301831}" type="presOf" srcId="{DEF30BB3-6369-49E2-A418-44731027E412}" destId="{30B1DA56-0CE9-46D1-90A3-C0EAC274D909}" srcOrd="1" destOrd="0" presId="urn:microsoft.com/office/officeart/2005/8/layout/process4"/>
    <dgm:cxn modelId="{E9E1CDC7-BC7C-409A-851D-F4CBDAD2EE2C}" type="presOf" srcId="{5A45083A-6DF2-41D3-8DDD-33B2BE4C4B4C}" destId="{E1516944-EABA-43CA-964C-E44A730678FE}" srcOrd="0" destOrd="0" presId="urn:microsoft.com/office/officeart/2005/8/layout/process4"/>
    <dgm:cxn modelId="{532CC39A-0BC6-483C-8462-7ECA8825B5F1}" type="presParOf" srcId="{7680EC53-A520-466D-B7A5-4FF0CE9836C0}" destId="{A1045CB0-4E7A-408B-8717-E689D4E76CF3}" srcOrd="0" destOrd="0" presId="urn:microsoft.com/office/officeart/2005/8/layout/process4"/>
    <dgm:cxn modelId="{3DEC55B6-D2B1-462A-8BDF-FE658231D9A6}" type="presParOf" srcId="{A1045CB0-4E7A-408B-8717-E689D4E76CF3}" destId="{AD6AACF3-1CB9-433B-A1CB-EC293938ABF0}" srcOrd="0" destOrd="0" presId="urn:microsoft.com/office/officeart/2005/8/layout/process4"/>
    <dgm:cxn modelId="{CBF2B11B-C41F-4C36-8FD6-0A4512D7736D}" type="presParOf" srcId="{A1045CB0-4E7A-408B-8717-E689D4E76CF3}" destId="{D0397017-7A4C-4517-BC2F-11191D5DA5C3}" srcOrd="1" destOrd="0" presId="urn:microsoft.com/office/officeart/2005/8/layout/process4"/>
    <dgm:cxn modelId="{87C733C9-E041-469F-B110-D373145681C6}" type="presParOf" srcId="{A1045CB0-4E7A-408B-8717-E689D4E76CF3}" destId="{CBA7EA17-8214-4EE1-A28E-0B336CF4827B}" srcOrd="2" destOrd="0" presId="urn:microsoft.com/office/officeart/2005/8/layout/process4"/>
    <dgm:cxn modelId="{7369EC2C-36BF-473A-9104-56EAAF2D730D}" type="presParOf" srcId="{CBA7EA17-8214-4EE1-A28E-0B336CF4827B}" destId="{757F708D-59A1-4521-A442-91F2A99E7E4B}" srcOrd="0" destOrd="0" presId="urn:microsoft.com/office/officeart/2005/8/layout/process4"/>
    <dgm:cxn modelId="{8B6ECC85-B6AB-4EA3-99F1-BDB5F1D7FDBD}" type="presParOf" srcId="{CBA7EA17-8214-4EE1-A28E-0B336CF4827B}" destId="{B36651F4-C8D1-4D79-9695-BD0C5D7AB572}" srcOrd="1" destOrd="0" presId="urn:microsoft.com/office/officeart/2005/8/layout/process4"/>
    <dgm:cxn modelId="{BB5F2602-08ED-4AD6-94B7-BC825A8B4BC6}" type="presParOf" srcId="{7680EC53-A520-466D-B7A5-4FF0CE9836C0}" destId="{24B7160A-05DC-4514-8710-FC7254F87A5D}" srcOrd="1" destOrd="0" presId="urn:microsoft.com/office/officeart/2005/8/layout/process4"/>
    <dgm:cxn modelId="{494D7A72-4196-48D5-87B2-ABE831670680}" type="presParOf" srcId="{7680EC53-A520-466D-B7A5-4FF0CE9836C0}" destId="{F26E950A-3EB3-4385-9BE4-DB4F68E0176A}" srcOrd="2" destOrd="0" presId="urn:microsoft.com/office/officeart/2005/8/layout/process4"/>
    <dgm:cxn modelId="{10636F36-1AD2-4610-8E26-EDC5416D0773}" type="presParOf" srcId="{F26E950A-3EB3-4385-9BE4-DB4F68E0176A}" destId="{9E340B5A-C593-40E8-9AC1-8320738C73C7}" srcOrd="0" destOrd="0" presId="urn:microsoft.com/office/officeart/2005/8/layout/process4"/>
    <dgm:cxn modelId="{27BF100D-DC3F-4F01-B778-58D43E7D1541}" type="presParOf" srcId="{F26E950A-3EB3-4385-9BE4-DB4F68E0176A}" destId="{DDE474A4-C881-4F9A-BCAC-A6DAC7A77705}" srcOrd="1" destOrd="0" presId="urn:microsoft.com/office/officeart/2005/8/layout/process4"/>
    <dgm:cxn modelId="{0FAC9ED5-7E17-4B45-9510-D0355061301C}" type="presParOf" srcId="{F26E950A-3EB3-4385-9BE4-DB4F68E0176A}" destId="{AB6D4988-5070-485E-8382-88E283C51223}" srcOrd="2" destOrd="0" presId="urn:microsoft.com/office/officeart/2005/8/layout/process4"/>
    <dgm:cxn modelId="{FA0E25A1-0EA5-4AD1-BB96-304A93B8A7FE}" type="presParOf" srcId="{AB6D4988-5070-485E-8382-88E283C51223}" destId="{E1516944-EABA-43CA-964C-E44A730678FE}" srcOrd="0" destOrd="0" presId="urn:microsoft.com/office/officeart/2005/8/layout/process4"/>
    <dgm:cxn modelId="{CD94759A-EC4A-4988-8BFF-8A2DB24E3089}" type="presParOf" srcId="{AB6D4988-5070-485E-8382-88E283C51223}" destId="{69A76D45-14EF-43A1-999E-534457E91AC7}" srcOrd="1" destOrd="0" presId="urn:microsoft.com/office/officeart/2005/8/layout/process4"/>
    <dgm:cxn modelId="{9DF41908-CF5E-4552-BBF9-9F75516AD778}" type="presParOf" srcId="{7680EC53-A520-466D-B7A5-4FF0CE9836C0}" destId="{E19A0466-0ABF-457F-A82A-24F06055399C}" srcOrd="3" destOrd="0" presId="urn:microsoft.com/office/officeart/2005/8/layout/process4"/>
    <dgm:cxn modelId="{0354A6AF-CF0B-454C-87D8-96BFF141041F}" type="presParOf" srcId="{7680EC53-A520-466D-B7A5-4FF0CE9836C0}" destId="{B1CAEAF8-A76E-4552-A652-218379F0B5B8}" srcOrd="4" destOrd="0" presId="urn:microsoft.com/office/officeart/2005/8/layout/process4"/>
    <dgm:cxn modelId="{375B12F1-C2E1-4B9D-8454-BA9077EE6E0F}" type="presParOf" srcId="{B1CAEAF8-A76E-4552-A652-218379F0B5B8}" destId="{CC685ABD-679F-4C86-8E9C-894DE735FD6C}" srcOrd="0" destOrd="0" presId="urn:microsoft.com/office/officeart/2005/8/layout/process4"/>
    <dgm:cxn modelId="{AD93D8B5-8E90-4AB8-99DF-48C3C13C9BDE}" type="presParOf" srcId="{B1CAEAF8-A76E-4552-A652-218379F0B5B8}" destId="{30B1DA56-0CE9-46D1-90A3-C0EAC274D909}" srcOrd="1" destOrd="0" presId="urn:microsoft.com/office/officeart/2005/8/layout/process4"/>
    <dgm:cxn modelId="{AFACBAF8-8B6B-402E-BCAD-8314E73DE69A}" type="presParOf" srcId="{B1CAEAF8-A76E-4552-A652-218379F0B5B8}" destId="{27131368-A373-40EC-9F7F-E375B9F3539E}" srcOrd="2" destOrd="0" presId="urn:microsoft.com/office/officeart/2005/8/layout/process4"/>
    <dgm:cxn modelId="{C980CB93-B6A1-46A1-BBDE-CF40022FF5CA}" type="presParOf" srcId="{27131368-A373-40EC-9F7F-E375B9F3539E}" destId="{54A4DAC5-F463-45F2-B59F-22B1442B723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686ED5-2AA9-4F94-9392-0D76678DB1B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6AC3FFC-3648-440B-9209-D706F20DEBF7}">
      <dgm:prSet/>
      <dgm:spPr/>
      <dgm:t>
        <a:bodyPr/>
        <a:lstStyle/>
        <a:p>
          <a:pPr rtl="0"/>
          <a:r>
            <a:rPr lang="zh-CN" b="1" dirty="0" smtClean="0"/>
            <a:t>创建表</a:t>
          </a:r>
          <a:endParaRPr lang="en-US" b="1" dirty="0"/>
        </a:p>
      </dgm:t>
    </dgm:pt>
    <dgm:pt modelId="{19858C3F-D6AF-40C1-AE1C-D62607827363}" type="parTrans" cxnId="{0D78A3AC-349A-4F7C-9F52-9F8611BB8251}">
      <dgm:prSet/>
      <dgm:spPr/>
      <dgm:t>
        <a:bodyPr/>
        <a:lstStyle/>
        <a:p>
          <a:endParaRPr lang="zh-CN" altLang="en-US"/>
        </a:p>
      </dgm:t>
    </dgm:pt>
    <dgm:pt modelId="{9DA0B5F9-E9A2-40F8-A505-D5AB0B687D4D}" type="sibTrans" cxnId="{0D78A3AC-349A-4F7C-9F52-9F8611BB8251}">
      <dgm:prSet/>
      <dgm:spPr/>
      <dgm:t>
        <a:bodyPr/>
        <a:lstStyle/>
        <a:p>
          <a:endParaRPr lang="zh-CN" altLang="en-US"/>
        </a:p>
      </dgm:t>
    </dgm:pt>
    <dgm:pt modelId="{D6A3048C-BB3B-4B4E-8223-7DA5CA52E64D}">
      <dgm:prSet/>
      <dgm:spPr/>
      <dgm:t>
        <a:bodyPr/>
        <a:lstStyle/>
        <a:p>
          <a:pPr rtl="0"/>
          <a:r>
            <a:rPr lang="zh-CN" b="1" dirty="0" smtClean="0"/>
            <a:t>创建空间索引</a:t>
          </a:r>
          <a:endParaRPr lang="zh-CN" b="1" dirty="0"/>
        </a:p>
      </dgm:t>
    </dgm:pt>
    <dgm:pt modelId="{230CB289-48CD-4EA7-A1E0-389EBC288416}" type="parTrans" cxnId="{09D5A34D-19EF-4586-9787-0E7D94A0D238}">
      <dgm:prSet/>
      <dgm:spPr/>
      <dgm:t>
        <a:bodyPr/>
        <a:lstStyle/>
        <a:p>
          <a:endParaRPr lang="zh-CN" altLang="en-US"/>
        </a:p>
      </dgm:t>
    </dgm:pt>
    <dgm:pt modelId="{6DE97AC2-83F0-44C1-85E7-F2E1FABEBF1F}" type="sibTrans" cxnId="{09D5A34D-19EF-4586-9787-0E7D94A0D238}">
      <dgm:prSet/>
      <dgm:spPr/>
      <dgm:t>
        <a:bodyPr/>
        <a:lstStyle/>
        <a:p>
          <a:endParaRPr lang="zh-CN" altLang="en-US"/>
        </a:p>
      </dgm:t>
    </dgm:pt>
    <dgm:pt modelId="{F764BD6D-5083-4459-BE94-753C528C2194}">
      <dgm:prSet/>
      <dgm:spPr/>
      <dgm:t>
        <a:bodyPr/>
        <a:lstStyle/>
        <a:p>
          <a:pPr rtl="0"/>
          <a:r>
            <a:rPr lang="zh-CN" b="1" smtClean="0"/>
            <a:t>在</a:t>
          </a:r>
          <a:r>
            <a:rPr lang="en-US" b="1" dirty="0" err="1" smtClean="0"/>
            <a:t>ArcCatalog</a:t>
          </a:r>
          <a:r>
            <a:rPr lang="zh-CN" b="1" dirty="0" smtClean="0"/>
            <a:t>中新建数据库上右键，新建表即可</a:t>
          </a:r>
          <a:endParaRPr lang="en-US" b="1" dirty="0"/>
        </a:p>
      </dgm:t>
    </dgm:pt>
    <dgm:pt modelId="{20BBD34A-A107-4E81-B56B-F97549DA5662}" type="parTrans" cxnId="{FCA5F3A8-8630-4E24-AD96-5BF77CA8BE7D}">
      <dgm:prSet/>
      <dgm:spPr/>
      <dgm:t>
        <a:bodyPr/>
        <a:lstStyle/>
        <a:p>
          <a:endParaRPr lang="zh-CN" altLang="en-US"/>
        </a:p>
      </dgm:t>
    </dgm:pt>
    <dgm:pt modelId="{3C7BF967-E622-49FE-ABB9-80F17976D7D5}" type="sibTrans" cxnId="{FCA5F3A8-8630-4E24-AD96-5BF77CA8BE7D}">
      <dgm:prSet/>
      <dgm:spPr/>
      <dgm:t>
        <a:bodyPr/>
        <a:lstStyle/>
        <a:p>
          <a:endParaRPr lang="zh-CN" altLang="en-US"/>
        </a:p>
      </dgm:t>
    </dgm:pt>
    <dgm:pt modelId="{8FBFAA38-EF20-46FF-8E4B-3B7D667273A2}">
      <dgm:prSet/>
      <dgm:spPr/>
      <dgm:t>
        <a:bodyPr/>
        <a:lstStyle/>
        <a:p>
          <a:pPr rtl="0"/>
          <a:r>
            <a:rPr lang="zh-CN" b="1" dirty="0" smtClean="0"/>
            <a:t>提高检索效率，在某要素类上右键</a:t>
          </a:r>
          <a:r>
            <a:rPr lang="en-US" b="1" dirty="0" smtClean="0">
              <a:sym typeface="Wingdings"/>
            </a:rPr>
            <a:t></a:t>
          </a:r>
          <a:r>
            <a:rPr lang="zh-CN" b="1" dirty="0" smtClean="0"/>
            <a:t>属性</a:t>
          </a:r>
          <a:r>
            <a:rPr lang="en-US" b="1" dirty="0" smtClean="0">
              <a:sym typeface="Wingdings"/>
            </a:rPr>
            <a:t></a:t>
          </a:r>
          <a:r>
            <a:rPr lang="zh-CN" b="1" dirty="0" smtClean="0"/>
            <a:t>索引，选择索引字段。</a:t>
          </a:r>
          <a:endParaRPr lang="zh-CN" b="1" dirty="0"/>
        </a:p>
      </dgm:t>
    </dgm:pt>
    <dgm:pt modelId="{9EF8FA2E-5659-4B97-8038-4CFE19BC0D1A}" type="parTrans" cxnId="{33DF8CBF-A927-4217-A2B8-06837F2EA470}">
      <dgm:prSet/>
      <dgm:spPr/>
      <dgm:t>
        <a:bodyPr/>
        <a:lstStyle/>
        <a:p>
          <a:endParaRPr lang="zh-CN" altLang="en-US"/>
        </a:p>
      </dgm:t>
    </dgm:pt>
    <dgm:pt modelId="{075A004B-BAEA-46C6-8663-3BDD3DF4423B}" type="sibTrans" cxnId="{33DF8CBF-A927-4217-A2B8-06837F2EA470}">
      <dgm:prSet/>
      <dgm:spPr/>
      <dgm:t>
        <a:bodyPr/>
        <a:lstStyle/>
        <a:p>
          <a:endParaRPr lang="zh-CN" altLang="en-US"/>
        </a:p>
      </dgm:t>
    </dgm:pt>
    <dgm:pt modelId="{4920777C-E09A-4A14-91F7-E2EE00FADDCF}" type="pres">
      <dgm:prSet presAssocID="{7A686ED5-2AA9-4F94-9392-0D76678DB1BB}" presName="linear" presStyleCnt="0">
        <dgm:presLayoutVars>
          <dgm:animLvl val="lvl"/>
          <dgm:resizeHandles val="exact"/>
        </dgm:presLayoutVars>
      </dgm:prSet>
      <dgm:spPr/>
      <dgm:t>
        <a:bodyPr/>
        <a:lstStyle/>
        <a:p>
          <a:endParaRPr lang="zh-CN" altLang="en-US"/>
        </a:p>
      </dgm:t>
    </dgm:pt>
    <dgm:pt modelId="{B5A4F49D-C06E-458C-88F3-A96D002D58D6}" type="pres">
      <dgm:prSet presAssocID="{86AC3FFC-3648-440B-9209-D706F20DEBF7}" presName="parentText" presStyleLbl="node1" presStyleIdx="0" presStyleCnt="2">
        <dgm:presLayoutVars>
          <dgm:chMax val="0"/>
          <dgm:bulletEnabled val="1"/>
        </dgm:presLayoutVars>
      </dgm:prSet>
      <dgm:spPr/>
      <dgm:t>
        <a:bodyPr/>
        <a:lstStyle/>
        <a:p>
          <a:endParaRPr lang="zh-CN" altLang="en-US"/>
        </a:p>
      </dgm:t>
    </dgm:pt>
    <dgm:pt modelId="{F7F8E04F-4CCE-45A2-BDEA-5C0DE0586766}" type="pres">
      <dgm:prSet presAssocID="{86AC3FFC-3648-440B-9209-D706F20DEBF7}" presName="childText" presStyleLbl="revTx" presStyleIdx="0" presStyleCnt="2">
        <dgm:presLayoutVars>
          <dgm:bulletEnabled val="1"/>
        </dgm:presLayoutVars>
      </dgm:prSet>
      <dgm:spPr/>
      <dgm:t>
        <a:bodyPr/>
        <a:lstStyle/>
        <a:p>
          <a:endParaRPr lang="zh-CN" altLang="en-US"/>
        </a:p>
      </dgm:t>
    </dgm:pt>
    <dgm:pt modelId="{CF30FDA5-C688-41D8-BA45-045F4898355F}" type="pres">
      <dgm:prSet presAssocID="{D6A3048C-BB3B-4B4E-8223-7DA5CA52E64D}" presName="parentText" presStyleLbl="node1" presStyleIdx="1" presStyleCnt="2">
        <dgm:presLayoutVars>
          <dgm:chMax val="0"/>
          <dgm:bulletEnabled val="1"/>
        </dgm:presLayoutVars>
      </dgm:prSet>
      <dgm:spPr/>
      <dgm:t>
        <a:bodyPr/>
        <a:lstStyle/>
        <a:p>
          <a:endParaRPr lang="zh-CN" altLang="en-US"/>
        </a:p>
      </dgm:t>
    </dgm:pt>
    <dgm:pt modelId="{A74C1B1E-26D2-445C-A8EE-0510832432A9}" type="pres">
      <dgm:prSet presAssocID="{D6A3048C-BB3B-4B4E-8223-7DA5CA52E64D}" presName="childText" presStyleLbl="revTx" presStyleIdx="1" presStyleCnt="2">
        <dgm:presLayoutVars>
          <dgm:bulletEnabled val="1"/>
        </dgm:presLayoutVars>
      </dgm:prSet>
      <dgm:spPr/>
      <dgm:t>
        <a:bodyPr/>
        <a:lstStyle/>
        <a:p>
          <a:endParaRPr lang="zh-CN" altLang="en-US"/>
        </a:p>
      </dgm:t>
    </dgm:pt>
  </dgm:ptLst>
  <dgm:cxnLst>
    <dgm:cxn modelId="{0D78A3AC-349A-4F7C-9F52-9F8611BB8251}" srcId="{7A686ED5-2AA9-4F94-9392-0D76678DB1BB}" destId="{86AC3FFC-3648-440B-9209-D706F20DEBF7}" srcOrd="0" destOrd="0" parTransId="{19858C3F-D6AF-40C1-AE1C-D62607827363}" sibTransId="{9DA0B5F9-E9A2-40F8-A505-D5AB0B687D4D}"/>
    <dgm:cxn modelId="{09D5A34D-19EF-4586-9787-0E7D94A0D238}" srcId="{7A686ED5-2AA9-4F94-9392-0D76678DB1BB}" destId="{D6A3048C-BB3B-4B4E-8223-7DA5CA52E64D}" srcOrd="1" destOrd="0" parTransId="{230CB289-48CD-4EA7-A1E0-389EBC288416}" sibTransId="{6DE97AC2-83F0-44C1-85E7-F2E1FABEBF1F}"/>
    <dgm:cxn modelId="{F000FE16-3C4B-4DA1-98A2-440A68FF3B18}" type="presOf" srcId="{F764BD6D-5083-4459-BE94-753C528C2194}" destId="{F7F8E04F-4CCE-45A2-BDEA-5C0DE0586766}" srcOrd="0" destOrd="0" presId="urn:microsoft.com/office/officeart/2005/8/layout/vList2"/>
    <dgm:cxn modelId="{13F096F3-5D65-4F2D-949C-1F7C447BA426}" type="presOf" srcId="{D6A3048C-BB3B-4B4E-8223-7DA5CA52E64D}" destId="{CF30FDA5-C688-41D8-BA45-045F4898355F}" srcOrd="0" destOrd="0" presId="urn:microsoft.com/office/officeart/2005/8/layout/vList2"/>
    <dgm:cxn modelId="{C84F5F1B-267B-4D98-B265-D4766BDDF04A}" type="presOf" srcId="{86AC3FFC-3648-440B-9209-D706F20DEBF7}" destId="{B5A4F49D-C06E-458C-88F3-A96D002D58D6}" srcOrd="0" destOrd="0" presId="urn:microsoft.com/office/officeart/2005/8/layout/vList2"/>
    <dgm:cxn modelId="{D016A122-7D73-448A-BEAF-7F7EE06F14D8}" type="presOf" srcId="{7A686ED5-2AA9-4F94-9392-0D76678DB1BB}" destId="{4920777C-E09A-4A14-91F7-E2EE00FADDCF}" srcOrd="0" destOrd="0" presId="urn:microsoft.com/office/officeart/2005/8/layout/vList2"/>
    <dgm:cxn modelId="{33DF8CBF-A927-4217-A2B8-06837F2EA470}" srcId="{D6A3048C-BB3B-4B4E-8223-7DA5CA52E64D}" destId="{8FBFAA38-EF20-46FF-8E4B-3B7D667273A2}" srcOrd="0" destOrd="0" parTransId="{9EF8FA2E-5659-4B97-8038-4CFE19BC0D1A}" sibTransId="{075A004B-BAEA-46C6-8663-3BDD3DF4423B}"/>
    <dgm:cxn modelId="{FCA5F3A8-8630-4E24-AD96-5BF77CA8BE7D}" srcId="{86AC3FFC-3648-440B-9209-D706F20DEBF7}" destId="{F764BD6D-5083-4459-BE94-753C528C2194}" srcOrd="0" destOrd="0" parTransId="{20BBD34A-A107-4E81-B56B-F97549DA5662}" sibTransId="{3C7BF967-E622-49FE-ABB9-80F17976D7D5}"/>
    <dgm:cxn modelId="{74A3153B-D134-45B3-A459-DCDB3850FF4F}" type="presOf" srcId="{8FBFAA38-EF20-46FF-8E4B-3B7D667273A2}" destId="{A74C1B1E-26D2-445C-A8EE-0510832432A9}" srcOrd="0" destOrd="0" presId="urn:microsoft.com/office/officeart/2005/8/layout/vList2"/>
    <dgm:cxn modelId="{63EA9BAB-299E-4C83-89F9-78A3CD7BE576}" type="presParOf" srcId="{4920777C-E09A-4A14-91F7-E2EE00FADDCF}" destId="{B5A4F49D-C06E-458C-88F3-A96D002D58D6}" srcOrd="0" destOrd="0" presId="urn:microsoft.com/office/officeart/2005/8/layout/vList2"/>
    <dgm:cxn modelId="{8BAAF8CA-F735-4071-B5DC-A8237697D901}" type="presParOf" srcId="{4920777C-E09A-4A14-91F7-E2EE00FADDCF}" destId="{F7F8E04F-4CCE-45A2-BDEA-5C0DE0586766}" srcOrd="1" destOrd="0" presId="urn:microsoft.com/office/officeart/2005/8/layout/vList2"/>
    <dgm:cxn modelId="{E07FEF6A-47CF-4EB8-A4AA-81561DE4A48D}" type="presParOf" srcId="{4920777C-E09A-4A14-91F7-E2EE00FADDCF}" destId="{CF30FDA5-C688-41D8-BA45-045F4898355F}" srcOrd="2" destOrd="0" presId="urn:microsoft.com/office/officeart/2005/8/layout/vList2"/>
    <dgm:cxn modelId="{2A10E801-E7D4-4AA6-96BB-5AB4EDDFD3E4}" type="presParOf" srcId="{4920777C-E09A-4A14-91F7-E2EE00FADDCF}" destId="{A74C1B1E-26D2-445C-A8EE-0510832432A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5695F-4AC5-4091-A91D-4A79591E2467}">
      <dsp:nvSpPr>
        <dsp:cNvPr id="0" name=""/>
        <dsp:cNvSpPr/>
      </dsp:nvSpPr>
      <dsp:spPr>
        <a:xfrm>
          <a:off x="0" y="535025"/>
          <a:ext cx="5040560" cy="70309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150000"/>
            </a:lnSpc>
            <a:spcBef>
              <a:spcPct val="0"/>
            </a:spcBef>
            <a:spcAft>
              <a:spcPct val="35000"/>
            </a:spcAft>
          </a:pPr>
          <a:r>
            <a:rPr lang="en-US" sz="2200" b="1" kern="1200" dirty="0" err="1" smtClean="0">
              <a:solidFill>
                <a:schemeClr val="tx1"/>
              </a:solidFill>
              <a:effectLst/>
            </a:rPr>
            <a:t>Geodatabase</a:t>
          </a:r>
          <a:r>
            <a:rPr lang="zh-CN" altLang="en-US" sz="2200" b="1" kern="1200" dirty="0" smtClean="0">
              <a:solidFill>
                <a:schemeClr val="tx1"/>
              </a:solidFill>
              <a:effectLst/>
            </a:rPr>
            <a:t>概述</a:t>
          </a:r>
          <a:endParaRPr lang="en-US" sz="2200" b="1" kern="1200" dirty="0">
            <a:solidFill>
              <a:schemeClr val="tx1"/>
            </a:solidFill>
            <a:effectLst/>
          </a:endParaRPr>
        </a:p>
      </dsp:txBody>
      <dsp:txXfrm>
        <a:off x="34322" y="569347"/>
        <a:ext cx="4971916" cy="634449"/>
      </dsp:txXfrm>
    </dsp:sp>
    <dsp:sp modelId="{3D55EC9C-13CE-47E6-A182-059D8B3BFEE7}">
      <dsp:nvSpPr>
        <dsp:cNvPr id="0" name=""/>
        <dsp:cNvSpPr/>
      </dsp:nvSpPr>
      <dsp:spPr>
        <a:xfrm>
          <a:off x="0" y="1422438"/>
          <a:ext cx="5040560" cy="70262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150000"/>
            </a:lnSpc>
            <a:spcBef>
              <a:spcPct val="0"/>
            </a:spcBef>
            <a:spcAft>
              <a:spcPct val="35000"/>
            </a:spcAft>
          </a:pPr>
          <a:r>
            <a:rPr lang="en-US" altLang="zh-CN" sz="2200" b="1" kern="1200" dirty="0" err="1" smtClean="0">
              <a:solidFill>
                <a:schemeClr val="tx1"/>
              </a:solidFill>
              <a:effectLst/>
            </a:rPr>
            <a:t>Geodatabase</a:t>
          </a:r>
          <a:r>
            <a:rPr lang="zh-CN" altLang="en-US" sz="2200" b="1" kern="1200" dirty="0" smtClean="0">
              <a:solidFill>
                <a:schemeClr val="tx1"/>
              </a:solidFill>
              <a:effectLst/>
            </a:rPr>
            <a:t>数据管理</a:t>
          </a:r>
          <a:r>
            <a:rPr lang="en-US" altLang="zh-CN" sz="2200" b="1" kern="1200" dirty="0" smtClean="0">
              <a:solidFill>
                <a:schemeClr val="tx1"/>
              </a:solidFill>
              <a:effectLst/>
            </a:rPr>
            <a:t>	</a:t>
          </a:r>
          <a:endParaRPr lang="zh-CN" altLang="en-US" sz="2200" b="1" kern="1200" dirty="0">
            <a:solidFill>
              <a:schemeClr val="tx1"/>
            </a:solidFill>
            <a:effectLst/>
          </a:endParaRPr>
        </a:p>
      </dsp:txBody>
      <dsp:txXfrm>
        <a:off x="34299" y="1456737"/>
        <a:ext cx="4971962" cy="634027"/>
      </dsp:txXfrm>
    </dsp:sp>
    <dsp:sp modelId="{DFAED900-F017-4204-8E3F-4CF7439F9A91}">
      <dsp:nvSpPr>
        <dsp:cNvPr id="0" name=""/>
        <dsp:cNvSpPr/>
      </dsp:nvSpPr>
      <dsp:spPr>
        <a:xfrm>
          <a:off x="0" y="2309384"/>
          <a:ext cx="5040560" cy="71998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150000"/>
            </a:lnSpc>
            <a:spcBef>
              <a:spcPct val="0"/>
            </a:spcBef>
            <a:spcAft>
              <a:spcPct val="35000"/>
            </a:spcAft>
          </a:pPr>
          <a:r>
            <a:rPr lang="en-US" altLang="zh-CN" sz="2200" b="1" kern="1200" dirty="0" err="1" smtClean="0">
              <a:solidFill>
                <a:schemeClr val="tx1"/>
              </a:solidFill>
              <a:effectLst/>
            </a:rPr>
            <a:t>Geodatabase</a:t>
          </a:r>
          <a:r>
            <a:rPr lang="zh-CN" altLang="en-US" sz="2200" b="1" kern="1200" dirty="0" smtClean="0">
              <a:solidFill>
                <a:schemeClr val="tx1"/>
              </a:solidFill>
              <a:effectLst/>
            </a:rPr>
            <a:t>操作</a:t>
          </a:r>
          <a:endParaRPr lang="zh-CN" altLang="en-US" sz="2200" b="1" kern="1200" dirty="0">
            <a:solidFill>
              <a:schemeClr val="tx1"/>
            </a:solidFill>
            <a:effectLst/>
          </a:endParaRPr>
        </a:p>
      </dsp:txBody>
      <dsp:txXfrm>
        <a:off x="35147" y="2344531"/>
        <a:ext cx="4970266" cy="649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AE5AD-AF77-4BDF-9C48-4748D720CBC2}">
      <dsp:nvSpPr>
        <dsp:cNvPr id="0" name=""/>
        <dsp:cNvSpPr/>
      </dsp:nvSpPr>
      <dsp:spPr>
        <a:xfrm>
          <a:off x="1686121" y="2935444"/>
          <a:ext cx="91440" cy="546337"/>
        </a:xfrm>
        <a:custGeom>
          <a:avLst/>
          <a:gdLst/>
          <a:ahLst/>
          <a:cxnLst/>
          <a:rect l="0" t="0" r="0" b="0"/>
          <a:pathLst>
            <a:path>
              <a:moveTo>
                <a:pt x="45720" y="0"/>
              </a:moveTo>
              <a:lnTo>
                <a:pt x="45720" y="546337"/>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1D715AB-F4F0-4492-9BF6-70F6457F32F6}">
      <dsp:nvSpPr>
        <dsp:cNvPr id="0" name=""/>
        <dsp:cNvSpPr/>
      </dsp:nvSpPr>
      <dsp:spPr>
        <a:xfrm>
          <a:off x="1686121" y="1196245"/>
          <a:ext cx="91440" cy="546337"/>
        </a:xfrm>
        <a:custGeom>
          <a:avLst/>
          <a:gdLst/>
          <a:ahLst/>
          <a:cxnLst/>
          <a:rect l="0" t="0" r="0" b="0"/>
          <a:pathLst>
            <a:path>
              <a:moveTo>
                <a:pt x="45720" y="0"/>
              </a:moveTo>
              <a:lnTo>
                <a:pt x="45720" y="546337"/>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769ABC2-3724-486D-BEFC-47976B3B6177}">
      <dsp:nvSpPr>
        <dsp:cNvPr id="0" name=""/>
        <dsp:cNvSpPr/>
      </dsp:nvSpPr>
      <dsp:spPr>
        <a:xfrm>
          <a:off x="792580" y="3383"/>
          <a:ext cx="1878522" cy="1192861"/>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583D356-B45D-4687-83A7-0C1DCA361889}">
      <dsp:nvSpPr>
        <dsp:cNvPr id="0" name=""/>
        <dsp:cNvSpPr/>
      </dsp:nvSpPr>
      <dsp:spPr>
        <a:xfrm>
          <a:off x="1001304" y="201672"/>
          <a:ext cx="1878522" cy="1192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err="1" smtClean="0"/>
            <a:t>Geodatabase</a:t>
          </a:r>
          <a:endParaRPr lang="zh-CN" altLang="en-US" sz="2300" kern="1200" dirty="0"/>
        </a:p>
      </dsp:txBody>
      <dsp:txXfrm>
        <a:off x="1036242" y="236610"/>
        <a:ext cx="1808646" cy="1122985"/>
      </dsp:txXfrm>
    </dsp:sp>
    <dsp:sp modelId="{4ABAFD77-F358-4559-90B6-9D45B89D35A3}">
      <dsp:nvSpPr>
        <dsp:cNvPr id="0" name=""/>
        <dsp:cNvSpPr/>
      </dsp:nvSpPr>
      <dsp:spPr>
        <a:xfrm>
          <a:off x="792580" y="1742582"/>
          <a:ext cx="1878522" cy="1192861"/>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77F7E2C-C98B-4E64-AFBC-84B83ED32203}">
      <dsp:nvSpPr>
        <dsp:cNvPr id="0" name=""/>
        <dsp:cNvSpPr/>
      </dsp:nvSpPr>
      <dsp:spPr>
        <a:xfrm>
          <a:off x="1001304" y="1940871"/>
          <a:ext cx="1878522" cy="1192861"/>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Feature dataset</a:t>
          </a:r>
          <a:endParaRPr lang="zh-CN" altLang="en-US" sz="2300" kern="1200" dirty="0"/>
        </a:p>
      </dsp:txBody>
      <dsp:txXfrm>
        <a:off x="1036242" y="1975809"/>
        <a:ext cx="1808646" cy="1122985"/>
      </dsp:txXfrm>
    </dsp:sp>
    <dsp:sp modelId="{275CFA6A-A8F8-44F3-A72B-73547BFF5178}">
      <dsp:nvSpPr>
        <dsp:cNvPr id="0" name=""/>
        <dsp:cNvSpPr/>
      </dsp:nvSpPr>
      <dsp:spPr>
        <a:xfrm>
          <a:off x="792580" y="3481781"/>
          <a:ext cx="1878522" cy="11928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AEAEA7E-9243-4A15-91E6-BE3A7FFFCFD9}">
      <dsp:nvSpPr>
        <dsp:cNvPr id="0" name=""/>
        <dsp:cNvSpPr/>
      </dsp:nvSpPr>
      <dsp:spPr>
        <a:xfrm>
          <a:off x="1001304" y="3680070"/>
          <a:ext cx="1878522" cy="119286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Feature classes</a:t>
          </a:r>
          <a:endParaRPr lang="zh-CN" altLang="en-US" sz="2300" kern="1200" dirty="0"/>
        </a:p>
      </dsp:txBody>
      <dsp:txXfrm>
        <a:off x="1036242" y="3715008"/>
        <a:ext cx="1808646" cy="1122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26153-581A-4284-9ACF-10026D2E368C}">
      <dsp:nvSpPr>
        <dsp:cNvPr id="0" name=""/>
        <dsp:cNvSpPr/>
      </dsp:nvSpPr>
      <dsp:spPr>
        <a:xfrm>
          <a:off x="1942373" y="3713"/>
          <a:ext cx="4789227" cy="2116126"/>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just" defTabSz="622300" rtl="0">
            <a:lnSpc>
              <a:spcPct val="100000"/>
            </a:lnSpc>
            <a:spcBef>
              <a:spcPct val="0"/>
            </a:spcBef>
            <a:spcAft>
              <a:spcPts val="0"/>
            </a:spcAft>
            <a:buChar char="••"/>
          </a:pPr>
          <a:r>
            <a:rPr lang="zh-CN" altLang="en-US" sz="1400" kern="1200" dirty="0" smtClean="0"/>
            <a:t>存储在通用文件系统文件夹、</a:t>
          </a:r>
          <a:r>
            <a:rPr lang="en-US" altLang="zh-CN" sz="1400" kern="1200" dirty="0" smtClean="0"/>
            <a:t>Microsoft Access </a:t>
          </a:r>
          <a:r>
            <a:rPr lang="zh-CN" altLang="en-US" sz="1400" kern="1200" dirty="0" smtClean="0"/>
            <a:t>数据库或多用户关系 </a:t>
          </a:r>
          <a:r>
            <a:rPr lang="en-US" altLang="zh-CN" sz="1400" kern="1200" dirty="0" smtClean="0"/>
            <a:t>DBMS</a:t>
          </a:r>
          <a:r>
            <a:rPr lang="zh-CN" altLang="en-US" sz="1400" kern="1200" dirty="0" smtClean="0"/>
            <a:t>中的各种类型地理数据集的集合。</a:t>
          </a:r>
          <a:endParaRPr lang="zh-CN" sz="1400" b="1" kern="1200" dirty="0"/>
        </a:p>
        <a:p>
          <a:pPr marL="114300" lvl="1" indent="-114300" algn="just" defTabSz="622300" rtl="0">
            <a:lnSpc>
              <a:spcPct val="100000"/>
            </a:lnSpc>
            <a:spcBef>
              <a:spcPct val="0"/>
            </a:spcBef>
            <a:spcAft>
              <a:spcPts val="0"/>
            </a:spcAft>
            <a:buChar char="••"/>
          </a:pPr>
          <a:r>
            <a:rPr lang="zh-CN" altLang="en-US" sz="1400" kern="1200" dirty="0" smtClean="0"/>
            <a:t>地理数据库大小不一且拥有不同数量的用户，可以小到只是基于文件构建的小型单用户数据库，也可以大到成为可由许多用户访问的大型工作组、部门及企业地理数据库。</a:t>
          </a:r>
          <a:endParaRPr lang="zh-CN" altLang="en-US" sz="1400" b="1" kern="1200" dirty="0"/>
        </a:p>
      </dsp:txBody>
      <dsp:txXfrm>
        <a:off x="1942373" y="268229"/>
        <a:ext cx="3995680" cy="1587094"/>
      </dsp:txXfrm>
    </dsp:sp>
    <dsp:sp modelId="{E040CE1B-5CDF-459E-82F2-21C73116A66F}">
      <dsp:nvSpPr>
        <dsp:cNvPr id="0" name=""/>
        <dsp:cNvSpPr/>
      </dsp:nvSpPr>
      <dsp:spPr>
        <a:xfrm>
          <a:off x="0" y="428190"/>
          <a:ext cx="1941225" cy="126717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地理数据库</a:t>
          </a:r>
          <a:endParaRPr lang="zh-CN" altLang="en-US" sz="2400" b="1" kern="1200" dirty="0"/>
        </a:p>
      </dsp:txBody>
      <dsp:txXfrm>
        <a:off x="61858" y="490048"/>
        <a:ext cx="1817509" cy="1143456"/>
      </dsp:txXfrm>
    </dsp:sp>
    <dsp:sp modelId="{AA44B31C-929A-4456-822E-3085CE502190}">
      <dsp:nvSpPr>
        <dsp:cNvPr id="0" name=""/>
        <dsp:cNvSpPr/>
      </dsp:nvSpPr>
      <dsp:spPr>
        <a:xfrm>
          <a:off x="1912848" y="2246557"/>
          <a:ext cx="4819576" cy="1938152"/>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rtl="0">
            <a:lnSpc>
              <a:spcPct val="90000"/>
            </a:lnSpc>
            <a:spcBef>
              <a:spcPct val="0"/>
            </a:spcBef>
            <a:spcAft>
              <a:spcPct val="15000"/>
            </a:spcAft>
            <a:buChar char="••"/>
          </a:pPr>
          <a:r>
            <a:rPr lang="zh-CN" sz="1400" b="1" kern="1200" dirty="0" smtClean="0"/>
            <a:t>由一组具有相同空间参考的要素类组成。以下三种情况可将不同要素类组织到一个要素集中。</a:t>
          </a:r>
          <a:endParaRPr lang="en-US" sz="1400" b="1" kern="1200" dirty="0"/>
        </a:p>
        <a:p>
          <a:pPr marL="114300" lvl="1" indent="-114300" algn="l" defTabSz="622300" rtl="0">
            <a:lnSpc>
              <a:spcPct val="90000"/>
            </a:lnSpc>
            <a:spcBef>
              <a:spcPct val="0"/>
            </a:spcBef>
            <a:spcAft>
              <a:spcPct val="15000"/>
            </a:spcAft>
            <a:buChar char="••"/>
          </a:pPr>
          <a:r>
            <a:rPr lang="zh-CN" sz="1400" b="1" kern="1200" dirty="0" smtClean="0"/>
            <a:t>专题归类表示</a:t>
          </a:r>
          <a:r>
            <a:rPr lang="en-US" sz="1400" b="1" kern="1200" dirty="0" smtClean="0"/>
            <a:t>--</a:t>
          </a:r>
          <a:r>
            <a:rPr lang="zh-CN" sz="1400" b="1" kern="1200" dirty="0" smtClean="0"/>
            <a:t>不同要素类属于同一范畴时，如交通专题图</a:t>
          </a:r>
          <a:r>
            <a:rPr lang="zh-CN" altLang="en-US" sz="1400" b="1" kern="1200" dirty="0" smtClean="0"/>
            <a:t>；</a:t>
          </a:r>
          <a:endParaRPr lang="en-US" sz="1400" b="1" kern="1200" dirty="0"/>
        </a:p>
        <a:p>
          <a:pPr marL="114300" lvl="1" indent="-114300" algn="l" defTabSz="622300" rtl="0">
            <a:lnSpc>
              <a:spcPct val="90000"/>
            </a:lnSpc>
            <a:spcBef>
              <a:spcPct val="0"/>
            </a:spcBef>
            <a:spcAft>
              <a:spcPct val="15000"/>
            </a:spcAft>
            <a:buChar char="••"/>
          </a:pPr>
          <a:r>
            <a:rPr lang="zh-CN" sz="1400" b="1" kern="1200" dirty="0" smtClean="0"/>
            <a:t>创建几何网络</a:t>
          </a:r>
          <a:r>
            <a:rPr lang="en-US" sz="1400" b="1" kern="1200" dirty="0" smtClean="0"/>
            <a:t>—</a:t>
          </a:r>
          <a:r>
            <a:rPr lang="zh-CN" sz="1400" b="1" kern="1200" dirty="0" smtClean="0"/>
            <a:t>如燃气网络中阀门、管路等；</a:t>
          </a:r>
          <a:endParaRPr lang="en-US" sz="1400" b="1" kern="1200" dirty="0"/>
        </a:p>
        <a:p>
          <a:pPr marL="114300" lvl="1" indent="-114300" algn="l" defTabSz="622300" rtl="0">
            <a:lnSpc>
              <a:spcPct val="90000"/>
            </a:lnSpc>
            <a:spcBef>
              <a:spcPct val="0"/>
            </a:spcBef>
            <a:spcAft>
              <a:spcPct val="15000"/>
            </a:spcAft>
            <a:buChar char="••"/>
          </a:pPr>
          <a:r>
            <a:rPr lang="zh-CN" sz="1400" b="1" kern="1200" dirty="0" smtClean="0"/>
            <a:t>考虑平面拓扑</a:t>
          </a:r>
          <a:r>
            <a:rPr lang="en-US" sz="1400" b="1" kern="1200" dirty="0" smtClean="0"/>
            <a:t>—</a:t>
          </a:r>
          <a:r>
            <a:rPr lang="zh-CN" sz="1400" b="1" kern="1200" dirty="0" smtClean="0"/>
            <a:t>共享公共几何特征的要素类，如用地、水系、行政区界等</a:t>
          </a:r>
          <a:r>
            <a:rPr lang="zh-CN" altLang="en-US" sz="1400" b="1" kern="1200" dirty="0" smtClean="0"/>
            <a:t>。</a:t>
          </a:r>
          <a:endParaRPr lang="zh-CN" sz="1400" b="1" kern="1200" dirty="0"/>
        </a:p>
      </dsp:txBody>
      <dsp:txXfrm>
        <a:off x="1912848" y="2488826"/>
        <a:ext cx="4092769" cy="1453614"/>
      </dsp:txXfrm>
    </dsp:sp>
    <dsp:sp modelId="{90392929-5601-44BC-B0FA-D0E80808021E}">
      <dsp:nvSpPr>
        <dsp:cNvPr id="0" name=""/>
        <dsp:cNvSpPr/>
      </dsp:nvSpPr>
      <dsp:spPr>
        <a:xfrm>
          <a:off x="0" y="2582047"/>
          <a:ext cx="1912525" cy="126717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100000"/>
            </a:lnSpc>
            <a:spcBef>
              <a:spcPct val="0"/>
            </a:spcBef>
            <a:spcAft>
              <a:spcPts val="0"/>
            </a:spcAft>
          </a:pPr>
          <a:r>
            <a:rPr lang="zh-CN" sz="2400" b="1" kern="1200" smtClean="0"/>
            <a:t>要素数据集</a:t>
          </a:r>
          <a:endParaRPr lang="zh-CN" altLang="en-US" sz="2400" b="1" kern="1200" dirty="0"/>
        </a:p>
      </dsp:txBody>
      <dsp:txXfrm>
        <a:off x="61858" y="2643905"/>
        <a:ext cx="1788809" cy="1143456"/>
      </dsp:txXfrm>
    </dsp:sp>
    <dsp:sp modelId="{69A6AF6C-1AC7-4BE2-9483-CA9FA46AFF74}">
      <dsp:nvSpPr>
        <dsp:cNvPr id="0" name=""/>
        <dsp:cNvSpPr/>
      </dsp:nvSpPr>
      <dsp:spPr>
        <a:xfrm>
          <a:off x="1989393" y="4311426"/>
          <a:ext cx="4740999" cy="58140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zh-CN" altLang="en-US" sz="1600" b="1" kern="1200" dirty="0" smtClean="0"/>
            <a:t>同类空间要素的集合，即矢量数据中的“图层”。</a:t>
          </a:r>
          <a:endParaRPr lang="zh-CN" altLang="en-US" sz="1600" b="1" kern="1200" dirty="0"/>
        </a:p>
      </dsp:txBody>
      <dsp:txXfrm>
        <a:off x="1989393" y="4384101"/>
        <a:ext cx="4522973" cy="436053"/>
      </dsp:txXfrm>
    </dsp:sp>
    <dsp:sp modelId="{080D01AF-7C21-4CB6-A65C-DFE0715D8D74}">
      <dsp:nvSpPr>
        <dsp:cNvPr id="0" name=""/>
        <dsp:cNvSpPr/>
      </dsp:nvSpPr>
      <dsp:spPr>
        <a:xfrm>
          <a:off x="0" y="4311426"/>
          <a:ext cx="1987037" cy="58140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b="1" kern="1200" dirty="0" smtClean="0"/>
            <a:t>要素类</a:t>
          </a:r>
          <a:endParaRPr lang="zh-CN" altLang="en-US" sz="2400" b="1" kern="1200" dirty="0"/>
        </a:p>
      </dsp:txBody>
      <dsp:txXfrm>
        <a:off x="28382" y="4339808"/>
        <a:ext cx="1930273" cy="5246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AA33E-7840-44E1-B6F6-D875CEF63CB9}">
      <dsp:nvSpPr>
        <dsp:cNvPr id="0" name=""/>
        <dsp:cNvSpPr/>
      </dsp:nvSpPr>
      <dsp:spPr>
        <a:xfrm>
          <a:off x="0" y="1654"/>
          <a:ext cx="8568952" cy="62887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0" kern="1200" dirty="0" smtClean="0"/>
            <a:t>个人地理数据库</a:t>
          </a:r>
          <a:endParaRPr lang="en-US" sz="2500" b="0" kern="1200" dirty="0"/>
        </a:p>
      </dsp:txBody>
      <dsp:txXfrm>
        <a:off x="30699" y="32353"/>
        <a:ext cx="8507554" cy="567477"/>
      </dsp:txXfrm>
    </dsp:sp>
    <dsp:sp modelId="{F73D9661-E23E-4772-A4CC-0DC815CEDECA}">
      <dsp:nvSpPr>
        <dsp:cNvPr id="0" name=""/>
        <dsp:cNvSpPr/>
      </dsp:nvSpPr>
      <dsp:spPr>
        <a:xfrm>
          <a:off x="0" y="630529"/>
          <a:ext cx="8568952" cy="957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64"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b="0" kern="1200" smtClean="0"/>
            <a:t>所有</a:t>
          </a:r>
          <a:r>
            <a:rPr lang="zh-CN" sz="2000" b="0" kern="1200" dirty="0" smtClean="0"/>
            <a:t>数据集都存储于</a:t>
          </a:r>
          <a:r>
            <a:rPr lang="en-US" sz="2000" b="0" kern="1200" dirty="0" smtClean="0"/>
            <a:t>Access</a:t>
          </a:r>
          <a:r>
            <a:rPr lang="zh-CN" sz="2000" b="0" kern="1200" dirty="0" smtClean="0"/>
            <a:t>数据文件内，在</a:t>
          </a:r>
          <a:r>
            <a:rPr lang="en-US" sz="2000" b="0" kern="1200" dirty="0" smtClean="0"/>
            <a:t>Access</a:t>
          </a:r>
          <a:r>
            <a:rPr lang="zh-CN" sz="2000" b="0" kern="1200" dirty="0" smtClean="0"/>
            <a:t>数据文件中存储和管理空间数据和非空间数据。最大容量</a:t>
          </a:r>
          <a:r>
            <a:rPr lang="en-US" sz="2000" b="0" kern="1200" dirty="0" smtClean="0"/>
            <a:t>2GB</a:t>
          </a:r>
          <a:r>
            <a:rPr lang="zh-CN" sz="2000" b="0" kern="1200" dirty="0" smtClean="0"/>
            <a:t>，一次只有一个用户可编辑</a:t>
          </a:r>
          <a:r>
            <a:rPr lang="en-US" sz="2000" b="0" kern="1200" dirty="0" err="1" smtClean="0"/>
            <a:t>GeoDB</a:t>
          </a:r>
          <a:r>
            <a:rPr lang="zh-CN" sz="2000" b="0" kern="1200" dirty="0" smtClean="0"/>
            <a:t>中的数据。</a:t>
          </a:r>
          <a:endParaRPr lang="en-US" sz="2000" b="0" kern="1200" dirty="0"/>
        </a:p>
      </dsp:txBody>
      <dsp:txXfrm>
        <a:off x="0" y="630529"/>
        <a:ext cx="8568952" cy="957375"/>
      </dsp:txXfrm>
    </dsp:sp>
    <dsp:sp modelId="{AB136D77-5FA2-4EF8-97C7-B6823FDB216B}">
      <dsp:nvSpPr>
        <dsp:cNvPr id="0" name=""/>
        <dsp:cNvSpPr/>
      </dsp:nvSpPr>
      <dsp:spPr>
        <a:xfrm>
          <a:off x="0" y="1587904"/>
          <a:ext cx="8568952" cy="62887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0" kern="1200" dirty="0" smtClean="0"/>
            <a:t>文件地理数据库</a:t>
          </a:r>
          <a:endParaRPr lang="en-US" sz="2500" b="0" kern="1200" dirty="0"/>
        </a:p>
      </dsp:txBody>
      <dsp:txXfrm>
        <a:off x="30699" y="1618603"/>
        <a:ext cx="8507554" cy="567477"/>
      </dsp:txXfrm>
    </dsp:sp>
    <dsp:sp modelId="{B53C2269-70C2-4F95-9022-083BD9343DCE}">
      <dsp:nvSpPr>
        <dsp:cNvPr id="0" name=""/>
        <dsp:cNvSpPr/>
      </dsp:nvSpPr>
      <dsp:spPr>
        <a:xfrm>
          <a:off x="0" y="2216779"/>
          <a:ext cx="8568952" cy="957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64"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b="0" kern="1200" smtClean="0"/>
            <a:t>以</a:t>
          </a:r>
          <a:r>
            <a:rPr lang="zh-CN" sz="2000" b="0" kern="1200" dirty="0" smtClean="0"/>
            <a:t>文件夹形式存储的各类型</a:t>
          </a:r>
          <a:r>
            <a:rPr lang="en-US" sz="2000" b="0" kern="1200" dirty="0" smtClean="0"/>
            <a:t>GIS</a:t>
          </a:r>
          <a:r>
            <a:rPr lang="zh-CN" sz="2000" b="0" kern="1200" dirty="0" smtClean="0"/>
            <a:t>数据集的集合，可以存储、查询和管理空间数据和非空间数据。在不同的</a:t>
          </a:r>
          <a:r>
            <a:rPr lang="en-US" sz="2000" b="0" kern="1200" dirty="0" smtClean="0"/>
            <a:t>DBMS</a:t>
          </a:r>
          <a:r>
            <a:rPr lang="zh-CN" sz="2000" b="0" kern="1200" dirty="0" smtClean="0"/>
            <a:t>下能够扩展并存储大量数据。可同时多用户使用，但同一数据同一时间只能被一个用户编辑。</a:t>
          </a:r>
          <a:endParaRPr lang="en-US" sz="2000" b="0" kern="1200" dirty="0"/>
        </a:p>
      </dsp:txBody>
      <dsp:txXfrm>
        <a:off x="0" y="2216779"/>
        <a:ext cx="8568952" cy="957375"/>
      </dsp:txXfrm>
    </dsp:sp>
    <dsp:sp modelId="{4B668682-0B81-46C2-9E79-8BCA3A96D1EF}">
      <dsp:nvSpPr>
        <dsp:cNvPr id="0" name=""/>
        <dsp:cNvSpPr/>
      </dsp:nvSpPr>
      <dsp:spPr>
        <a:xfrm>
          <a:off x="0" y="3174154"/>
          <a:ext cx="8568952" cy="62887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b="0" kern="1200" dirty="0" err="1" smtClean="0"/>
            <a:t>ArcSDE</a:t>
          </a:r>
          <a:r>
            <a:rPr lang="zh-CN" sz="2500" b="0" kern="1200" dirty="0" smtClean="0"/>
            <a:t>地理数据库</a:t>
          </a:r>
          <a:endParaRPr lang="zh-CN" sz="2500" b="0" kern="1200" dirty="0"/>
        </a:p>
      </dsp:txBody>
      <dsp:txXfrm>
        <a:off x="30699" y="3204853"/>
        <a:ext cx="8507554" cy="567477"/>
      </dsp:txXfrm>
    </dsp:sp>
    <dsp:sp modelId="{96F55FA6-FCE7-4815-92C1-596A6BCD7901}">
      <dsp:nvSpPr>
        <dsp:cNvPr id="0" name=""/>
        <dsp:cNvSpPr/>
      </dsp:nvSpPr>
      <dsp:spPr>
        <a:xfrm>
          <a:off x="0" y="3803029"/>
          <a:ext cx="8568952" cy="659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64"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b="0" kern="1200" smtClean="0"/>
            <a:t>通过</a:t>
          </a:r>
          <a:r>
            <a:rPr lang="zh-CN" sz="2000" b="0" kern="1200" dirty="0" smtClean="0"/>
            <a:t>空间数据库引擎在关系数据库的基础上增加了处理空间数据的能力，支持多用户同时并发编辑的大型</a:t>
          </a:r>
          <a:r>
            <a:rPr lang="en-US" sz="2000" b="0" kern="1200" dirty="0" err="1" smtClean="0"/>
            <a:t>GeoDB</a:t>
          </a:r>
          <a:r>
            <a:rPr lang="zh-CN" sz="2000" b="0" kern="1200" dirty="0" smtClean="0"/>
            <a:t>。</a:t>
          </a:r>
          <a:endParaRPr lang="zh-CN" sz="2000" b="0" kern="1200" dirty="0"/>
        </a:p>
      </dsp:txBody>
      <dsp:txXfrm>
        <a:off x="0" y="3803029"/>
        <a:ext cx="8568952" cy="659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55CD8-3ADB-4980-8B88-3892380FAFCB}">
      <dsp:nvSpPr>
        <dsp:cNvPr id="0" name=""/>
        <dsp:cNvSpPr/>
      </dsp:nvSpPr>
      <dsp:spPr>
        <a:xfrm>
          <a:off x="558962" y="0"/>
          <a:ext cx="6334903" cy="1512168"/>
        </a:xfrm>
        <a:prstGeom prst="rightArrow">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a:sp3d z="-400500" extrusionH="63500"/>
      </dsp:spPr>
      <dsp:style>
        <a:lnRef idx="1">
          <a:schemeClr val="accent2"/>
        </a:lnRef>
        <a:fillRef idx="3">
          <a:schemeClr val="accent2"/>
        </a:fillRef>
        <a:effectRef idx="2">
          <a:schemeClr val="accent2"/>
        </a:effectRef>
        <a:fontRef idx="minor">
          <a:schemeClr val="lt1"/>
        </a:fontRef>
      </dsp:style>
    </dsp:sp>
    <dsp:sp modelId="{9159C74A-C1EA-40E1-A62F-97F321CD03D4}">
      <dsp:nvSpPr>
        <dsp:cNvPr id="0" name=""/>
        <dsp:cNvSpPr/>
      </dsp:nvSpPr>
      <dsp:spPr>
        <a:xfrm>
          <a:off x="147746" y="453650"/>
          <a:ext cx="2235848" cy="604867"/>
        </a:xfrm>
        <a:prstGeom prst="round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smtClean="0">
              <a:solidFill>
                <a:schemeClr val="tx1"/>
              </a:solidFill>
            </a:rPr>
            <a:t>Shapefile</a:t>
          </a:r>
          <a:endParaRPr lang="en-US" sz="2500" b="1" kern="1200" dirty="0">
            <a:solidFill>
              <a:schemeClr val="tx1"/>
            </a:solidFill>
          </a:endParaRPr>
        </a:p>
      </dsp:txBody>
      <dsp:txXfrm>
        <a:off x="177273" y="483177"/>
        <a:ext cx="2176794" cy="545813"/>
      </dsp:txXfrm>
    </dsp:sp>
    <dsp:sp modelId="{15D40C4B-ED67-4FF6-8A34-6057046AA41C}">
      <dsp:nvSpPr>
        <dsp:cNvPr id="0" name=""/>
        <dsp:cNvSpPr/>
      </dsp:nvSpPr>
      <dsp:spPr>
        <a:xfrm>
          <a:off x="2608489" y="453650"/>
          <a:ext cx="2235848" cy="604867"/>
        </a:xfrm>
        <a:prstGeom prst="roundRect">
          <a:avLst/>
        </a:prstGeom>
        <a:solidFill>
          <a:schemeClr val="accent5">
            <a:hueOff val="-4966938"/>
            <a:satOff val="19906"/>
            <a:lumOff val="431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smtClean="0">
              <a:solidFill>
                <a:schemeClr val="tx1"/>
              </a:solidFill>
            </a:rPr>
            <a:t>Coverage</a:t>
          </a:r>
          <a:endParaRPr lang="zh-CN" sz="2500" kern="1200" dirty="0">
            <a:solidFill>
              <a:schemeClr val="tx1"/>
            </a:solidFill>
          </a:endParaRPr>
        </a:p>
      </dsp:txBody>
      <dsp:txXfrm>
        <a:off x="2638016" y="483177"/>
        <a:ext cx="2176794" cy="545813"/>
      </dsp:txXfrm>
    </dsp:sp>
    <dsp:sp modelId="{FD91ABEA-3915-4FF3-9C54-97D0CC8E44DB}">
      <dsp:nvSpPr>
        <dsp:cNvPr id="0" name=""/>
        <dsp:cNvSpPr/>
      </dsp:nvSpPr>
      <dsp:spPr>
        <a:xfrm>
          <a:off x="5069233" y="453650"/>
          <a:ext cx="2235848" cy="604867"/>
        </a:xfrm>
        <a:prstGeom prst="roundRect">
          <a:avLst/>
        </a:prstGeom>
        <a:solidFill>
          <a:schemeClr val="accent5">
            <a:hueOff val="-9933876"/>
            <a:satOff val="39811"/>
            <a:lumOff val="862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smtClean="0">
              <a:solidFill>
                <a:schemeClr val="tx1"/>
              </a:solidFill>
            </a:rPr>
            <a:t>Geodatabase</a:t>
          </a:r>
          <a:endParaRPr lang="zh-CN" sz="2500" b="1" kern="1200" dirty="0">
            <a:solidFill>
              <a:schemeClr val="tx1"/>
            </a:solidFill>
          </a:endParaRPr>
        </a:p>
      </dsp:txBody>
      <dsp:txXfrm>
        <a:off x="5098760" y="483177"/>
        <a:ext cx="2176794" cy="5458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3576F-DF60-4C28-9DFE-C00B01B30866}">
      <dsp:nvSpPr>
        <dsp:cNvPr id="0" name=""/>
        <dsp:cNvSpPr/>
      </dsp:nvSpPr>
      <dsp:spPr>
        <a:xfrm>
          <a:off x="2584" y="306403"/>
          <a:ext cx="3148504" cy="1259401"/>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rtl="0">
            <a:lnSpc>
              <a:spcPct val="90000"/>
            </a:lnSpc>
            <a:spcBef>
              <a:spcPct val="0"/>
            </a:spcBef>
            <a:spcAft>
              <a:spcPct val="35000"/>
            </a:spcAft>
          </a:pPr>
          <a:r>
            <a:rPr lang="en-US" sz="2000" b="1" kern="1200" dirty="0" smtClean="0">
              <a:solidFill>
                <a:schemeClr val="tx1"/>
              </a:solidFill>
            </a:rPr>
            <a:t>*.shp</a:t>
          </a:r>
          <a:r>
            <a:rPr lang="zh-CN" sz="2000" b="1" kern="1200" dirty="0" smtClean="0">
              <a:solidFill>
                <a:schemeClr val="tx1"/>
              </a:solidFill>
            </a:rPr>
            <a:t>存储地理要素的几何图形</a:t>
          </a:r>
          <a:endParaRPr lang="en-US" sz="2000" b="1" kern="1200" dirty="0">
            <a:solidFill>
              <a:schemeClr val="tx1"/>
            </a:solidFill>
          </a:endParaRPr>
        </a:p>
      </dsp:txBody>
      <dsp:txXfrm>
        <a:off x="632285" y="306403"/>
        <a:ext cx="1889103" cy="1259401"/>
      </dsp:txXfrm>
    </dsp:sp>
    <dsp:sp modelId="{D609F20D-281A-4AB8-84F7-B8DD9D89499A}">
      <dsp:nvSpPr>
        <dsp:cNvPr id="0" name=""/>
        <dsp:cNvSpPr/>
      </dsp:nvSpPr>
      <dsp:spPr>
        <a:xfrm>
          <a:off x="2836237" y="306403"/>
          <a:ext cx="3148504" cy="1259401"/>
        </a:xfrm>
        <a:prstGeom prst="chevron">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rtl="0">
            <a:lnSpc>
              <a:spcPct val="90000"/>
            </a:lnSpc>
            <a:spcBef>
              <a:spcPct val="0"/>
            </a:spcBef>
            <a:spcAft>
              <a:spcPct val="35000"/>
            </a:spcAft>
          </a:pPr>
          <a:r>
            <a:rPr lang="en-US" sz="2000" b="1" kern="1200" dirty="0" smtClean="0">
              <a:solidFill>
                <a:schemeClr val="tx1"/>
              </a:solidFill>
            </a:rPr>
            <a:t>*.shx</a:t>
          </a:r>
          <a:r>
            <a:rPr lang="zh-CN" sz="2000" b="1" kern="1200" dirty="0" smtClean="0">
              <a:solidFill>
                <a:schemeClr val="tx1"/>
              </a:solidFill>
            </a:rPr>
            <a:t>存储图形要素与属性信息索引</a:t>
          </a:r>
          <a:endParaRPr lang="en-US" sz="2000" b="1" kern="1200" dirty="0">
            <a:solidFill>
              <a:schemeClr val="tx1"/>
            </a:solidFill>
          </a:endParaRPr>
        </a:p>
      </dsp:txBody>
      <dsp:txXfrm>
        <a:off x="3465938" y="306403"/>
        <a:ext cx="1889103" cy="1259401"/>
      </dsp:txXfrm>
    </dsp:sp>
    <dsp:sp modelId="{72A27041-F854-48A0-A435-0FB8668753CB}">
      <dsp:nvSpPr>
        <dsp:cNvPr id="0" name=""/>
        <dsp:cNvSpPr/>
      </dsp:nvSpPr>
      <dsp:spPr>
        <a:xfrm>
          <a:off x="5669891" y="306403"/>
          <a:ext cx="3148504" cy="1259401"/>
        </a:xfrm>
        <a:prstGeom prst="chevron">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rtl="0">
            <a:lnSpc>
              <a:spcPct val="90000"/>
            </a:lnSpc>
            <a:spcBef>
              <a:spcPct val="0"/>
            </a:spcBef>
            <a:spcAft>
              <a:spcPct val="35000"/>
            </a:spcAft>
          </a:pPr>
          <a:r>
            <a:rPr lang="en-US" sz="2000" b="1" kern="1200" dirty="0" smtClean="0">
              <a:solidFill>
                <a:schemeClr val="tx1"/>
              </a:solidFill>
            </a:rPr>
            <a:t>*.dbf</a:t>
          </a:r>
          <a:r>
            <a:rPr lang="zh-CN" sz="2000" b="1" kern="1200" dirty="0" smtClean="0">
              <a:solidFill>
                <a:schemeClr val="tx1"/>
              </a:solidFill>
            </a:rPr>
            <a:t>存储要素属性信息</a:t>
          </a:r>
          <a:endParaRPr lang="zh-CN" sz="2000" b="1" kern="1200" dirty="0">
            <a:solidFill>
              <a:schemeClr val="tx1"/>
            </a:solidFill>
          </a:endParaRPr>
        </a:p>
      </dsp:txBody>
      <dsp:txXfrm>
        <a:off x="6299592" y="306403"/>
        <a:ext cx="1889103" cy="12594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97017-7A4C-4517-BC2F-11191D5DA5C3}">
      <dsp:nvSpPr>
        <dsp:cNvPr id="0" name=""/>
        <dsp:cNvSpPr/>
      </dsp:nvSpPr>
      <dsp:spPr>
        <a:xfrm>
          <a:off x="0" y="4011113"/>
          <a:ext cx="4896544" cy="131653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b="1" kern="1200" dirty="0" smtClean="0">
              <a:solidFill>
                <a:schemeClr val="tx1"/>
              </a:solidFill>
            </a:rPr>
            <a:t>创建要素类</a:t>
          </a:r>
          <a:endParaRPr lang="en-US" sz="2000" b="1" kern="1200" dirty="0">
            <a:solidFill>
              <a:schemeClr val="tx1"/>
            </a:solidFill>
          </a:endParaRPr>
        </a:p>
      </dsp:txBody>
      <dsp:txXfrm>
        <a:off x="0" y="4011113"/>
        <a:ext cx="4896544" cy="710929"/>
      </dsp:txXfrm>
    </dsp:sp>
    <dsp:sp modelId="{757F708D-59A1-4521-A442-91F2A99E7E4B}">
      <dsp:nvSpPr>
        <dsp:cNvPr id="0" name=""/>
        <dsp:cNvSpPr/>
      </dsp:nvSpPr>
      <dsp:spPr>
        <a:xfrm>
          <a:off x="0" y="4695712"/>
          <a:ext cx="2448272" cy="605606"/>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17780" rIns="99568" bIns="1778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rPr>
            <a:t>A.</a:t>
          </a:r>
          <a:r>
            <a:rPr lang="zh-CN" sz="1400" b="1" kern="1200" dirty="0" smtClean="0">
              <a:solidFill>
                <a:schemeClr val="tx1"/>
              </a:solidFill>
            </a:rPr>
            <a:t>数据集内要素类</a:t>
          </a:r>
          <a:endParaRPr lang="en-US" sz="1400" b="1" kern="1200" dirty="0">
            <a:solidFill>
              <a:schemeClr val="tx1"/>
            </a:solidFill>
          </a:endParaRPr>
        </a:p>
      </dsp:txBody>
      <dsp:txXfrm>
        <a:off x="0" y="4695712"/>
        <a:ext cx="2448272" cy="605606"/>
      </dsp:txXfrm>
    </dsp:sp>
    <dsp:sp modelId="{B36651F4-C8D1-4D79-9695-BD0C5D7AB572}">
      <dsp:nvSpPr>
        <dsp:cNvPr id="0" name=""/>
        <dsp:cNvSpPr/>
      </dsp:nvSpPr>
      <dsp:spPr>
        <a:xfrm>
          <a:off x="2448272" y="4695712"/>
          <a:ext cx="2448272" cy="605606"/>
        </a:xfrm>
        <a:prstGeom prst="rect">
          <a:avLst/>
        </a:prstGeom>
        <a:solidFill>
          <a:schemeClr val="accent5">
            <a:tint val="40000"/>
            <a:alpha val="90000"/>
            <a:hueOff val="-2685120"/>
            <a:satOff val="12063"/>
            <a:lumOff val="829"/>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17780" rIns="99568" bIns="1778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rPr>
            <a:t>b.</a:t>
          </a:r>
          <a:r>
            <a:rPr lang="zh-CN" sz="1400" b="1" kern="1200" dirty="0" smtClean="0">
              <a:solidFill>
                <a:schemeClr val="tx1"/>
              </a:solidFill>
            </a:rPr>
            <a:t>独立要素类</a:t>
          </a:r>
          <a:endParaRPr lang="en-US" sz="1400" b="1" kern="1200" dirty="0">
            <a:solidFill>
              <a:schemeClr val="tx1"/>
            </a:solidFill>
          </a:endParaRPr>
        </a:p>
      </dsp:txBody>
      <dsp:txXfrm>
        <a:off x="2448272" y="4695712"/>
        <a:ext cx="2448272" cy="605606"/>
      </dsp:txXfrm>
    </dsp:sp>
    <dsp:sp modelId="{DDE474A4-C881-4F9A-BCAC-A6DAC7A77705}">
      <dsp:nvSpPr>
        <dsp:cNvPr id="0" name=""/>
        <dsp:cNvSpPr/>
      </dsp:nvSpPr>
      <dsp:spPr>
        <a:xfrm rot="10800000">
          <a:off x="0" y="2006027"/>
          <a:ext cx="4896544" cy="2024833"/>
        </a:xfrm>
        <a:prstGeom prst="upArrowCallou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b="1" kern="1200" dirty="0" smtClean="0">
              <a:solidFill>
                <a:schemeClr val="tx1"/>
              </a:solidFill>
            </a:rPr>
            <a:t>创建要素数据集</a:t>
          </a:r>
          <a:endParaRPr lang="en-US" sz="2000" b="1" kern="1200" dirty="0">
            <a:solidFill>
              <a:schemeClr val="tx1"/>
            </a:solidFill>
          </a:endParaRPr>
        </a:p>
      </dsp:txBody>
      <dsp:txXfrm rot="-10800000">
        <a:off x="0" y="2006027"/>
        <a:ext cx="4896544" cy="710716"/>
      </dsp:txXfrm>
    </dsp:sp>
    <dsp:sp modelId="{E1516944-EABA-43CA-964C-E44A730678FE}">
      <dsp:nvSpPr>
        <dsp:cNvPr id="0" name=""/>
        <dsp:cNvSpPr/>
      </dsp:nvSpPr>
      <dsp:spPr>
        <a:xfrm>
          <a:off x="0" y="2716744"/>
          <a:ext cx="2448272" cy="605425"/>
        </a:xfrm>
        <a:prstGeom prst="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17780" rIns="99568" bIns="17780" numCol="1" spcCol="1270" anchor="ctr" anchorCtr="0">
          <a:noAutofit/>
        </a:bodyPr>
        <a:lstStyle/>
        <a:p>
          <a:pPr lvl="0" algn="ctr" defTabSz="622300" rtl="0">
            <a:lnSpc>
              <a:spcPct val="90000"/>
            </a:lnSpc>
            <a:spcBef>
              <a:spcPct val="0"/>
            </a:spcBef>
            <a:spcAft>
              <a:spcPct val="35000"/>
            </a:spcAft>
          </a:pPr>
          <a:r>
            <a:rPr lang="zh-CN" sz="1400" b="1" kern="1200" dirty="0" smtClean="0">
              <a:solidFill>
                <a:schemeClr val="tx1"/>
              </a:solidFill>
            </a:rPr>
            <a:t>必须定义空间参考，数据集中所有要素类均使用相同的空间参考</a:t>
          </a:r>
          <a:endParaRPr lang="en-US" sz="1400" b="1" kern="1200" dirty="0">
            <a:solidFill>
              <a:schemeClr val="tx1"/>
            </a:solidFill>
          </a:endParaRPr>
        </a:p>
      </dsp:txBody>
      <dsp:txXfrm>
        <a:off x="0" y="2716744"/>
        <a:ext cx="2448272" cy="605425"/>
      </dsp:txXfrm>
    </dsp:sp>
    <dsp:sp modelId="{69A76D45-14EF-43A1-999E-534457E91AC7}">
      <dsp:nvSpPr>
        <dsp:cNvPr id="0" name=""/>
        <dsp:cNvSpPr/>
      </dsp:nvSpPr>
      <dsp:spPr>
        <a:xfrm>
          <a:off x="2448272" y="2716744"/>
          <a:ext cx="2448272" cy="605425"/>
        </a:xfrm>
        <a:prstGeom prst="rect">
          <a:avLst/>
        </a:prstGeom>
        <a:solidFill>
          <a:schemeClr val="accent5">
            <a:tint val="40000"/>
            <a:alpha val="90000"/>
            <a:hueOff val="-8055361"/>
            <a:satOff val="36190"/>
            <a:lumOff val="2488"/>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17780" rIns="99568" bIns="17780" numCol="1" spcCol="1270" anchor="ctr" anchorCtr="0">
          <a:noAutofit/>
        </a:bodyPr>
        <a:lstStyle/>
        <a:p>
          <a:pPr lvl="0" algn="ctr" defTabSz="622300" rtl="0">
            <a:lnSpc>
              <a:spcPct val="90000"/>
            </a:lnSpc>
            <a:spcBef>
              <a:spcPct val="0"/>
            </a:spcBef>
            <a:spcAft>
              <a:spcPct val="35000"/>
            </a:spcAft>
          </a:pPr>
          <a:r>
            <a:rPr lang="zh-CN" sz="1400" b="1" kern="1200" dirty="0" smtClean="0">
              <a:solidFill>
                <a:schemeClr val="tx1"/>
              </a:solidFill>
            </a:rPr>
            <a:t>该数据集中的新建要素类无需自定义空间参考</a:t>
          </a:r>
          <a:endParaRPr lang="en-US" sz="1400" b="1" kern="1200" dirty="0">
            <a:solidFill>
              <a:schemeClr val="tx1"/>
            </a:solidFill>
          </a:endParaRPr>
        </a:p>
      </dsp:txBody>
      <dsp:txXfrm>
        <a:off x="2448272" y="2716744"/>
        <a:ext cx="2448272" cy="605425"/>
      </dsp:txXfrm>
    </dsp:sp>
    <dsp:sp modelId="{30B1DA56-0CE9-46D1-90A3-C0EAC274D909}">
      <dsp:nvSpPr>
        <dsp:cNvPr id="0" name=""/>
        <dsp:cNvSpPr/>
      </dsp:nvSpPr>
      <dsp:spPr>
        <a:xfrm rot="10800000">
          <a:off x="0" y="941"/>
          <a:ext cx="4896544" cy="2024833"/>
        </a:xfrm>
        <a:prstGeom prst="upArrowCallou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b="1" kern="1200" dirty="0" smtClean="0">
              <a:solidFill>
                <a:schemeClr val="tx1"/>
              </a:solidFill>
            </a:rPr>
            <a:t>创建</a:t>
          </a:r>
          <a:r>
            <a:rPr lang="en-US" sz="2000" b="1" kern="1200" dirty="0" err="1" smtClean="0">
              <a:solidFill>
                <a:schemeClr val="tx1"/>
              </a:solidFill>
            </a:rPr>
            <a:t>GeoDB</a:t>
          </a:r>
          <a:endParaRPr lang="en-US" sz="2000" b="1" kern="1200" dirty="0">
            <a:solidFill>
              <a:schemeClr val="tx1"/>
            </a:solidFill>
          </a:endParaRPr>
        </a:p>
      </dsp:txBody>
      <dsp:txXfrm rot="-10800000">
        <a:off x="0" y="941"/>
        <a:ext cx="4896544" cy="710716"/>
      </dsp:txXfrm>
    </dsp:sp>
    <dsp:sp modelId="{54A4DAC5-F463-45F2-B59F-22B1442B7231}">
      <dsp:nvSpPr>
        <dsp:cNvPr id="0" name=""/>
        <dsp:cNvSpPr/>
      </dsp:nvSpPr>
      <dsp:spPr>
        <a:xfrm>
          <a:off x="0" y="711658"/>
          <a:ext cx="4896544" cy="605425"/>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17780" rIns="99568" bIns="17780" numCol="1" spcCol="1270" anchor="ctr" anchorCtr="0">
          <a:noAutofit/>
        </a:bodyPr>
        <a:lstStyle/>
        <a:p>
          <a:pPr lvl="0" algn="ctr" defTabSz="622300" rtl="0">
            <a:lnSpc>
              <a:spcPct val="90000"/>
            </a:lnSpc>
            <a:spcBef>
              <a:spcPct val="0"/>
            </a:spcBef>
            <a:spcAft>
              <a:spcPct val="35000"/>
            </a:spcAft>
          </a:pPr>
          <a:r>
            <a:rPr lang="zh-CN" sz="1400" b="1" kern="1200" dirty="0" smtClean="0">
              <a:solidFill>
                <a:schemeClr val="tx1"/>
              </a:solidFill>
            </a:rPr>
            <a:t>可存放几乎任何形式的数据</a:t>
          </a:r>
          <a:endParaRPr lang="en-US" sz="1400" b="1" kern="1200" dirty="0">
            <a:solidFill>
              <a:schemeClr val="tx1"/>
            </a:solidFill>
          </a:endParaRPr>
        </a:p>
      </dsp:txBody>
      <dsp:txXfrm>
        <a:off x="0" y="711658"/>
        <a:ext cx="4896544" cy="6054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4F49D-C06E-458C-88F3-A96D002D58D6}">
      <dsp:nvSpPr>
        <dsp:cNvPr id="0" name=""/>
        <dsp:cNvSpPr/>
      </dsp:nvSpPr>
      <dsp:spPr>
        <a:xfrm>
          <a:off x="0" y="41226"/>
          <a:ext cx="6804756" cy="80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创建表</a:t>
          </a:r>
          <a:endParaRPr lang="en-US" sz="3200" b="1" kern="1200" dirty="0"/>
        </a:p>
      </dsp:txBody>
      <dsp:txXfrm>
        <a:off x="39295" y="80521"/>
        <a:ext cx="6726166" cy="726370"/>
      </dsp:txXfrm>
    </dsp:sp>
    <dsp:sp modelId="{F7F8E04F-4CCE-45A2-BDEA-5C0DE0586766}">
      <dsp:nvSpPr>
        <dsp:cNvPr id="0" name=""/>
        <dsp:cNvSpPr/>
      </dsp:nvSpPr>
      <dsp:spPr>
        <a:xfrm>
          <a:off x="0" y="846186"/>
          <a:ext cx="6804756"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051"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b="1" kern="1200" smtClean="0"/>
            <a:t>在</a:t>
          </a:r>
          <a:r>
            <a:rPr lang="en-US" sz="2500" b="1" kern="1200" dirty="0" err="1" smtClean="0"/>
            <a:t>ArcCatalog</a:t>
          </a:r>
          <a:r>
            <a:rPr lang="zh-CN" sz="2500" b="1" kern="1200" dirty="0" smtClean="0"/>
            <a:t>中新建数据库上右键，新建表即可</a:t>
          </a:r>
          <a:endParaRPr lang="en-US" sz="2500" b="1" kern="1200" dirty="0"/>
        </a:p>
      </dsp:txBody>
      <dsp:txXfrm>
        <a:off x="0" y="846186"/>
        <a:ext cx="6804756" cy="828000"/>
      </dsp:txXfrm>
    </dsp:sp>
    <dsp:sp modelId="{CF30FDA5-C688-41D8-BA45-045F4898355F}">
      <dsp:nvSpPr>
        <dsp:cNvPr id="0" name=""/>
        <dsp:cNvSpPr/>
      </dsp:nvSpPr>
      <dsp:spPr>
        <a:xfrm>
          <a:off x="0" y="1674186"/>
          <a:ext cx="6804756" cy="80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创建空间索引</a:t>
          </a:r>
          <a:endParaRPr lang="zh-CN" sz="3200" b="1" kern="1200" dirty="0"/>
        </a:p>
      </dsp:txBody>
      <dsp:txXfrm>
        <a:off x="39295" y="1713481"/>
        <a:ext cx="6726166" cy="726370"/>
      </dsp:txXfrm>
    </dsp:sp>
    <dsp:sp modelId="{A74C1B1E-26D2-445C-A8EE-0510832432A9}">
      <dsp:nvSpPr>
        <dsp:cNvPr id="0" name=""/>
        <dsp:cNvSpPr/>
      </dsp:nvSpPr>
      <dsp:spPr>
        <a:xfrm>
          <a:off x="0" y="2479146"/>
          <a:ext cx="6804756"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051"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b="1" kern="1200" dirty="0" smtClean="0"/>
            <a:t>提高检索效率，在某要素类上右键</a:t>
          </a:r>
          <a:r>
            <a:rPr lang="en-US" sz="2500" b="1" kern="1200" dirty="0" smtClean="0">
              <a:sym typeface="Wingdings"/>
            </a:rPr>
            <a:t></a:t>
          </a:r>
          <a:r>
            <a:rPr lang="zh-CN" sz="2500" b="1" kern="1200" dirty="0" smtClean="0"/>
            <a:t>属性</a:t>
          </a:r>
          <a:r>
            <a:rPr lang="en-US" sz="2500" b="1" kern="1200" dirty="0" smtClean="0">
              <a:sym typeface="Wingdings"/>
            </a:rPr>
            <a:t></a:t>
          </a:r>
          <a:r>
            <a:rPr lang="zh-CN" sz="2500" b="1" kern="1200" dirty="0" smtClean="0"/>
            <a:t>索引，选择索引字段。</a:t>
          </a:r>
          <a:endParaRPr lang="zh-CN" sz="2500" b="1" kern="1200" dirty="0"/>
        </a:p>
      </dsp:txBody>
      <dsp:txXfrm>
        <a:off x="0" y="2479146"/>
        <a:ext cx="6804756" cy="828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776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776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776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b="0">
                <a:solidFill>
                  <a:schemeClr val="tx1"/>
                </a:solidFill>
                <a:latin typeface="Arial" charset="0"/>
                <a:ea typeface="宋体" pitchFamily="2" charset="-122"/>
              </a:defRPr>
            </a:lvl1pPr>
          </a:lstStyle>
          <a:p>
            <a:pPr>
              <a:defRPr/>
            </a:pPr>
            <a:fld id="{5E9FFD65-17D4-4A61-88D2-61AA35B3FC54}" type="slidenum">
              <a:rPr lang="en-US" altLang="zh-CN"/>
              <a:pPr>
                <a:defRPr/>
              </a:pPr>
              <a:t>‹#›</a:t>
            </a:fld>
            <a:endParaRPr lang="en-US" altLang="zh-CN"/>
          </a:p>
        </p:txBody>
      </p:sp>
    </p:spTree>
    <p:extLst>
      <p:ext uri="{BB962C8B-B14F-4D97-AF65-F5344CB8AC3E}">
        <p14:creationId xmlns:p14="http://schemas.microsoft.com/office/powerpoint/2010/main" val="680038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23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defRPr sz="1200" b="0">
                <a:solidFill>
                  <a:schemeClr val="tx1"/>
                </a:solidFill>
                <a:latin typeface="Arial" charset="0"/>
                <a:ea typeface="宋体" pitchFamily="2"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b="0">
                <a:solidFill>
                  <a:schemeClr val="tx1"/>
                </a:solidFill>
                <a:latin typeface="Arial" charset="0"/>
                <a:ea typeface="宋体" pitchFamily="2" charset="-122"/>
              </a:defRPr>
            </a:lvl1pPr>
          </a:lstStyle>
          <a:p>
            <a:pPr>
              <a:defRPr/>
            </a:pPr>
            <a:fld id="{8AA6F14A-CA8E-4E55-A47F-1DA6C26B316A}" type="slidenum">
              <a:rPr lang="en-US" altLang="zh-CN"/>
              <a:pPr>
                <a:defRPr/>
              </a:pPr>
              <a:t>‹#›</a:t>
            </a:fld>
            <a:endParaRPr lang="en-US" altLang="zh-CN"/>
          </a:p>
        </p:txBody>
      </p:sp>
    </p:spTree>
    <p:extLst>
      <p:ext uri="{BB962C8B-B14F-4D97-AF65-F5344CB8AC3E}">
        <p14:creationId xmlns:p14="http://schemas.microsoft.com/office/powerpoint/2010/main" val="2127907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AA6F14A-CA8E-4E55-A47F-1DA6C26B316A}" type="slidenum">
              <a:rPr lang="en-US" altLang="zh-CN" smtClean="0"/>
              <a:pPr>
                <a:defRPr/>
              </a:pPr>
              <a:t>26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在供水管网中，假定仅消火栓给水支管的压力值可以在 </a:t>
            </a:r>
            <a:r>
              <a:rPr lang="en-US" altLang="zh-CN" sz="1200" dirty="0" smtClean="0"/>
              <a:t>40 </a:t>
            </a:r>
            <a:r>
              <a:rPr lang="zh-CN" altLang="en-US" sz="1200" dirty="0" smtClean="0"/>
              <a:t>和 </a:t>
            </a:r>
            <a:r>
              <a:rPr lang="en-US" altLang="zh-CN" sz="1200" dirty="0" smtClean="0"/>
              <a:t>100 psi </a:t>
            </a:r>
            <a:r>
              <a:rPr lang="zh-CN" altLang="en-US" sz="1200" dirty="0" smtClean="0"/>
              <a:t>之间，而生活用水支管的压力值只能在 </a:t>
            </a:r>
            <a:r>
              <a:rPr lang="en-US" altLang="zh-CN" sz="1200" dirty="0" smtClean="0"/>
              <a:t>50 </a:t>
            </a:r>
            <a:r>
              <a:rPr lang="zh-CN" altLang="en-US" sz="1200" dirty="0" smtClean="0"/>
              <a:t>和 </a:t>
            </a:r>
            <a:r>
              <a:rPr lang="en-US" altLang="zh-CN" sz="1200" dirty="0" smtClean="0"/>
              <a:t>75 psi </a:t>
            </a:r>
            <a:r>
              <a:rPr lang="zh-CN" altLang="en-US" sz="1200" dirty="0" smtClean="0"/>
              <a:t>之间。这种情况下应使用属性域来强制实施此限制。要实现此类验证规则，您不必为消火栓和生活用水支管创建单独的要素类，而是希望区分这些类型的给水支管与其他支管以建立一组独立的域和默认值。</a:t>
            </a:r>
          </a:p>
          <a:p>
            <a:endParaRPr lang="zh-CN" altLang="en-US" dirty="0"/>
          </a:p>
        </p:txBody>
      </p:sp>
      <p:sp>
        <p:nvSpPr>
          <p:cNvPr id="4" name="灯片编号占位符 3"/>
          <p:cNvSpPr>
            <a:spLocks noGrp="1"/>
          </p:cNvSpPr>
          <p:nvPr>
            <p:ph type="sldNum" sz="quarter" idx="10"/>
          </p:nvPr>
        </p:nvSpPr>
        <p:spPr/>
        <p:txBody>
          <a:bodyPr/>
          <a:lstStyle/>
          <a:p>
            <a:pPr>
              <a:defRPr/>
            </a:pPr>
            <a:fld id="{8AA6F14A-CA8E-4E55-A47F-1DA6C26B316A}" type="slidenum">
              <a:rPr lang="en-US" altLang="zh-CN" smtClean="0"/>
              <a:pPr>
                <a:defRPr/>
              </a:pPr>
              <a:t>28</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t>大家看到我这个例子可能会纳闷，</a:t>
            </a:r>
            <a:r>
              <a:rPr lang="en-US" altLang="zh-CN" sz="1200" dirty="0" err="1" smtClean="0"/>
              <a:t>ArcGIS</a:t>
            </a:r>
            <a:r>
              <a:rPr lang="zh-CN" altLang="en-US" sz="1200" dirty="0" smtClean="0"/>
              <a:t>创建的要素类不是默认都有一个</a:t>
            </a:r>
            <a:r>
              <a:rPr lang="en-US" altLang="zh-CN" sz="1200" dirty="0" err="1" smtClean="0"/>
              <a:t>ObjectID</a:t>
            </a:r>
            <a:r>
              <a:rPr lang="zh-CN" altLang="en-US" sz="1200" dirty="0" smtClean="0"/>
              <a:t>，你为什么还要添加一个主键？这一点主要考虑到当用户对一个要素进行分割，那么</a:t>
            </a:r>
            <a:r>
              <a:rPr lang="en-US" altLang="zh-CN" sz="1200" dirty="0" err="1" smtClean="0"/>
              <a:t>ObjectID</a:t>
            </a:r>
            <a:r>
              <a:rPr lang="zh-CN" altLang="en-US" sz="1200" dirty="0" smtClean="0"/>
              <a:t>会保留原来的值，然后新建一个新的</a:t>
            </a:r>
            <a:r>
              <a:rPr lang="en-US" altLang="zh-CN" sz="1200" dirty="0" err="1" smtClean="0"/>
              <a:t>ObjectID</a:t>
            </a:r>
            <a:r>
              <a:rPr lang="zh-CN" altLang="en-US" sz="1200" dirty="0" smtClean="0"/>
              <a:t>的要素，这些</a:t>
            </a:r>
            <a:r>
              <a:rPr lang="en-US" altLang="zh-CN" sz="1200" dirty="0" err="1" smtClean="0"/>
              <a:t>ObjectID</a:t>
            </a:r>
            <a:r>
              <a:rPr lang="zh-CN" altLang="en-US" sz="1200" dirty="0" smtClean="0"/>
              <a:t>用户不能更改，因此，只有具有原始 </a:t>
            </a:r>
            <a:r>
              <a:rPr lang="en-US" altLang="zh-CN" sz="1200" dirty="0" err="1" smtClean="0"/>
              <a:t>ObjectID</a:t>
            </a:r>
            <a:r>
              <a:rPr lang="en-US" altLang="zh-CN" sz="1200" dirty="0" smtClean="0"/>
              <a:t> </a:t>
            </a:r>
            <a:r>
              <a:rPr lang="zh-CN" altLang="en-US" sz="1200" dirty="0" smtClean="0"/>
              <a:t>的要素才会保持由 </a:t>
            </a:r>
            <a:r>
              <a:rPr lang="en-US" altLang="zh-CN" sz="1200" dirty="0" err="1" smtClean="0"/>
              <a:t>ObjectID</a:t>
            </a:r>
            <a:r>
              <a:rPr lang="en-US" altLang="zh-CN" sz="1200" dirty="0" smtClean="0"/>
              <a:t> </a:t>
            </a:r>
            <a:r>
              <a:rPr lang="zh-CN" altLang="en-US" sz="1200" dirty="0" smtClean="0"/>
              <a:t>值决定的所有关系。</a:t>
            </a:r>
          </a:p>
        </p:txBody>
      </p:sp>
      <p:sp>
        <p:nvSpPr>
          <p:cNvPr id="4" name="灯片编号占位符 3"/>
          <p:cNvSpPr>
            <a:spLocks noGrp="1"/>
          </p:cNvSpPr>
          <p:nvPr>
            <p:ph type="sldNum" sz="quarter" idx="10"/>
          </p:nvPr>
        </p:nvSpPr>
        <p:spPr/>
        <p:txBody>
          <a:bodyPr/>
          <a:lstStyle/>
          <a:p>
            <a:pPr>
              <a:defRPr/>
            </a:pPr>
            <a:fld id="{8AA6F14A-CA8E-4E55-A47F-1DA6C26B316A}" type="slidenum">
              <a:rPr lang="en-US" altLang="zh-CN" smtClean="0"/>
              <a:pPr>
                <a:defRPr/>
              </a:pPr>
              <a:t>37</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p:spPr>
      </p:sp>
      <p:sp>
        <p:nvSpPr>
          <p:cNvPr id="29699"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endParaRPr lang="zh-CN" altLang="en-US" smtClean="0"/>
          </a:p>
          <a:p>
            <a:pPr eaLnBrk="1" hangingPunct="1">
              <a:spcBef>
                <a:spcPct val="0"/>
              </a:spcBef>
            </a:pPr>
            <a:endParaRPr lang="zh-CN" altLang="en-US" smtClean="0"/>
          </a:p>
        </p:txBody>
      </p:sp>
      <p:sp>
        <p:nvSpPr>
          <p:cNvPr id="29700" name="灯片编号占位符 3"/>
          <p:cNvSpPr>
            <a:spLocks noGrp="1"/>
          </p:cNvSpPr>
          <p:nvPr>
            <p:ph type="sldNum" sz="quarter" idx="4294967295"/>
          </p:nvPr>
        </p:nvSpPr>
        <p:spPr bwMode="auto">
          <a:xfrm>
            <a:off x="3884613" y="8685213"/>
            <a:ext cx="2971800" cy="457200"/>
          </a:xfrm>
          <a:prstGeom prst="rect">
            <a:avLst/>
          </a:prstGeom>
          <a:noFill/>
          <a:ln>
            <a:miter lim="800000"/>
            <a:headEnd/>
            <a:tailEnd/>
          </a:ln>
        </p:spPr>
        <p:txBody>
          <a:bodyPr/>
          <a:lstStyle/>
          <a:p>
            <a:fld id="{5EBC5CDB-EF5A-45E5-9993-885977E2B79F}" type="slidenum">
              <a:rPr lang="zh-CN" altLang="en-US">
                <a:solidFill>
                  <a:prstClr val="black"/>
                </a:solidFill>
              </a:rPr>
              <a:pPr/>
              <a:t>45</a:t>
            </a:fld>
            <a:endParaRPr lang="en-US" altLang="zh-C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E1117B1-D692-4CE6-8818-F45057D307B3}"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0CDB27E-0AFF-41FA-A3A2-60E8A35418B8}" type="slidenum">
              <a:rPr lang="en-US" altLang="zh-CN"/>
              <a:pPr>
                <a:defRPr/>
              </a:pPr>
              <a:t>‹#›</a:t>
            </a:fld>
            <a:endParaRPr lang="en-US" altLang="zh-CN"/>
          </a:p>
        </p:txBody>
      </p:sp>
      <p:pic>
        <p:nvPicPr>
          <p:cNvPr id="5" name="图片 4"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600200"/>
            <a:ext cx="217170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600200"/>
            <a:ext cx="6362700" cy="4525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CAFA0FE9-D0D5-46A2-BE0A-E6A04887C61D}" type="slidenum">
              <a:rPr lang="en-US" altLang="zh-CN"/>
              <a:pPr>
                <a:defRPr/>
              </a:pPr>
              <a:t>‹#›</a:t>
            </a:fld>
            <a:endParaRPr lang="en-US" altLang="zh-CN"/>
          </a:p>
        </p:txBody>
      </p:sp>
      <p:pic>
        <p:nvPicPr>
          <p:cNvPr id="5" name="图片 4"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F40BA35-4BC4-4DD1-86AC-AAEC44EF9B37}"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CE527BF-468B-4E50-8777-139DCE073879}"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7C5A537-ACEB-4AB8-8CEA-FE4CF789B5AF}"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B46C009-22D0-4F65-8C80-C731E26E7D87}"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B3C6311-AE45-438C-A676-5E0A9A84A64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9ED7913-1343-46A5-8854-81006BE0C19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5BE9F3F3-4F4F-4ACB-BED6-69B04D71A571}"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A23105A-9D22-4F21-A0D2-0C71AD025B15}"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xfrm>
            <a:off x="7488238" y="6489700"/>
            <a:ext cx="1233487" cy="368300"/>
          </a:xfrm>
        </p:spPr>
        <p:txBody>
          <a:bodyPr/>
          <a:lstStyle>
            <a:lvl1pPr>
              <a:defRPr/>
            </a:lvl1pPr>
          </a:lstStyle>
          <a:p>
            <a:pPr>
              <a:defRPr/>
            </a:pPr>
            <a:fld id="{943C0164-3415-4590-9074-A29952A86D7B}"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43605C6-A479-41D3-9049-D2D7FABB03AB}"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EC2AAB7-333C-458D-8E0D-5264F4CAF31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AC8D89D-9715-40AD-84D8-7ADF15980DAA}"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260648"/>
            <a:ext cx="7772400" cy="1470025"/>
          </a:xfrm>
          <a:prstGeom prst="rect">
            <a:avLst/>
          </a:prstGeom>
        </p:spPr>
        <p:txBody>
          <a:bodyPr>
            <a:noAutofit/>
            <a:scene3d>
              <a:camera prst="orthographicFront"/>
              <a:lightRig rig="threePt" dir="t"/>
            </a:scene3d>
            <a:sp3d extrusionH="57150">
              <a:bevelT w="69850" h="69850" prst="divot"/>
            </a:sp3d>
          </a:bodyPr>
          <a:lstStyle>
            <a:lvl1pPr>
              <a:defRPr sz="9600">
                <a:solidFill>
                  <a:srgbClr val="FFC000"/>
                </a:solidFill>
                <a:effectLst>
                  <a:glow rad="63500">
                    <a:schemeClr val="accent1">
                      <a:satMod val="175000"/>
                      <a:alpha val="40000"/>
                    </a:schemeClr>
                  </a:glow>
                </a:effectLst>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403648" y="1988840"/>
            <a:ext cx="6400800" cy="1752600"/>
          </a:xfrm>
          <a:prstGeom prst="rect">
            <a:avLst/>
          </a:prstGeom>
        </p:spPr>
        <p:txBody>
          <a:bodyPr>
            <a:noAutofit/>
            <a:scene3d>
              <a:camera prst="orthographicFront"/>
              <a:lightRig rig="threePt" dir="t"/>
            </a:scene3d>
            <a:sp3d extrusionH="57150">
              <a:bevelT w="38100" h="38100"/>
            </a:sp3d>
          </a:bodyPr>
          <a:lstStyle>
            <a:lvl1pPr marL="0" indent="0" algn="ctr">
              <a:buNone/>
              <a:defRPr sz="5400">
                <a:solidFill>
                  <a:srgbClr val="FFC000"/>
                </a:solidFill>
                <a:effectLst>
                  <a:glow rad="139700">
                    <a:schemeClr val="accent1">
                      <a:satMod val="175000"/>
                      <a:alpha val="40000"/>
                    </a:schemeClr>
                  </a:glow>
                </a:effectLst>
                <a:latin typeface="华文行楷" pitchFamily="2" charset="-122"/>
                <a:ea typeface="华文行楷"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523D0F51-7F56-497E-8A10-F067159BA949}" type="datetimeFigureOut">
              <a:rPr lang="zh-CN" altLang="en-US" sz="1800" b="0">
                <a:solidFill>
                  <a:prstClr val="black"/>
                </a:solidFill>
              </a:rPr>
              <a:pPr>
                <a:defRPr/>
              </a:pPr>
              <a:t>2018/10/26</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B28E409-C870-4981-AC9F-6D6F6F330661}"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2060848"/>
            <a:ext cx="8229600" cy="406531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82F0937C-0D25-47ED-963A-F08E66C12086}" type="datetimeFigureOut">
              <a:rPr lang="zh-CN" altLang="en-US" sz="1800" b="0">
                <a:solidFill>
                  <a:prstClr val="black"/>
                </a:solidFill>
              </a:rPr>
              <a:pPr>
                <a:defRPr/>
              </a:pPr>
              <a:t>2018/10/26</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4A5A183-CBAB-4C9A-942E-786FF2CECCC0}"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CA935A3-BE1A-471A-B194-3280D1FDFCEA}" type="datetimeFigureOut">
              <a:rPr lang="zh-CN" altLang="en-US" sz="1800" b="0">
                <a:solidFill>
                  <a:prstClr val="black"/>
                </a:solidFill>
              </a:rPr>
              <a:pPr>
                <a:defRPr/>
              </a:pPr>
              <a:t>2018/10/26</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E648293D-635E-4617-9E72-CCC9BF76B9AB}" type="slidenum">
              <a:rPr lang="zh-CN" altLang="en-US" sz="1800" b="0">
                <a:solidFill>
                  <a:prstClr val="black"/>
                </a:solidFill>
              </a:rPr>
              <a:pPr>
                <a:defRPr/>
              </a:pPr>
              <a:t>‹#›</a:t>
            </a:fld>
            <a:endParaRPr lang="zh-CN" altLang="en-US" sz="1800" b="0">
              <a:solidFill>
                <a:prstClr val="black"/>
              </a:solidFill>
            </a:endParaRPr>
          </a:p>
        </p:txBody>
      </p:sp>
      <p:sp>
        <p:nvSpPr>
          <p:cNvPr id="8" name="矩形 7"/>
          <p:cNvSpPr/>
          <p:nvPr userDrawn="1"/>
        </p:nvSpPr>
        <p:spPr>
          <a:xfrm>
            <a:off x="5291572" y="188640"/>
            <a:ext cx="3852428" cy="656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F8FF3C3D-DB5D-4D09-91AC-D013478F98A6}" type="datetimeFigureOut">
              <a:rPr lang="zh-CN" altLang="en-US" sz="1800" b="0">
                <a:solidFill>
                  <a:prstClr val="black"/>
                </a:solidFill>
              </a:rPr>
              <a:pPr>
                <a:defRPr/>
              </a:pPr>
              <a:t>2018/10/26</a:t>
            </a:fld>
            <a:endParaRPr lang="zh-CN" altLang="en-US" sz="1800" b="0">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0D52744-D7AF-4D45-B4AC-287AB7DD2678}"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988840"/>
            <a:ext cx="4040188"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780927"/>
            <a:ext cx="4040188"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988840"/>
            <a:ext cx="4041775"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4645025" y="2780927"/>
            <a:ext cx="4041775"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3F12CB9-6F65-43BF-AB47-518DCBEA14C9}" type="datetimeFigureOut">
              <a:rPr lang="zh-CN" altLang="en-US" sz="1800" b="0">
                <a:solidFill>
                  <a:prstClr val="black"/>
                </a:solidFill>
              </a:rPr>
              <a:pPr>
                <a:defRPr/>
              </a:pPr>
              <a:t>2018/10/26</a:t>
            </a:fld>
            <a:endParaRPr lang="zh-CN" altLang="en-US" sz="1800" b="0">
              <a:solidFill>
                <a:prstClr val="black"/>
              </a:solidFill>
            </a:endParaRPr>
          </a:p>
        </p:txBody>
      </p:sp>
      <p:sp>
        <p:nvSpPr>
          <p:cNvPr id="8" name="页脚占位符 7"/>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5BE1D14-A588-491B-9D71-B62F9650670A}"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980728"/>
            <a:ext cx="3008313" cy="1080120"/>
          </a:xfrm>
          <a:prstGeom prst="rect">
            <a:avLst/>
          </a:prstGeom>
        </p:spPr>
        <p:txBody>
          <a:bodyPr anchor="b">
            <a:normAutofit/>
            <a:scene3d>
              <a:camera prst="orthographicFront"/>
              <a:lightRig rig="threePt" dir="t"/>
            </a:scene3d>
            <a:sp3d extrusionH="57150">
              <a:bevelT w="38100" h="38100"/>
            </a:sp3d>
          </a:bodyPr>
          <a:lstStyle>
            <a:lvl1pPr algn="l">
              <a:defRPr sz="3200" b="1">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5050" y="980728"/>
            <a:ext cx="5111750" cy="5145435"/>
          </a:xfrm>
          <a:prstGeom prst="rect">
            <a:avLst/>
          </a:prstGeo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60848"/>
            <a:ext cx="3008313" cy="4065315"/>
          </a:xfrm>
          <a:prstGeom prst="rect">
            <a:avLst/>
          </a:prstGeo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99BEA52-9C70-4C56-AA4F-A532967B9423}" type="datetimeFigureOut">
              <a:rPr lang="zh-CN" altLang="en-US" sz="1800" b="0">
                <a:solidFill>
                  <a:prstClr val="black"/>
                </a:solidFill>
              </a:rPr>
              <a:pPr>
                <a:defRPr/>
              </a:pPr>
              <a:t>2018/10/26</a:t>
            </a:fld>
            <a:endParaRPr lang="zh-CN" altLang="en-US" sz="1800" b="0">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035C5A3F-0737-4510-9FE6-0F73AF0960AB}"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16C5D058-4923-4623-A2A4-EE39C1C2649B}" type="datetimeFigureOut">
              <a:rPr lang="zh-CN" altLang="en-US" sz="1800" b="0">
                <a:solidFill>
                  <a:prstClr val="black"/>
                </a:solidFill>
              </a:rPr>
              <a:pPr>
                <a:defRPr/>
              </a:pPr>
              <a:t>2018/10/26</a:t>
            </a:fld>
            <a:endParaRPr lang="zh-CN" altLang="en-US" sz="1800" b="0">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AC0BC11-7C53-4E06-AFC2-C69AAA0D75D0}"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B843C0-0E66-431A-968D-65D23D00D86E}"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57200" y="1916832"/>
            <a:ext cx="8229600" cy="420933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D08C1EA-298F-439F-B94D-87D96B28FFC4}" type="datetimeFigureOut">
              <a:rPr lang="zh-CN" altLang="en-US" sz="1800" b="0">
                <a:solidFill>
                  <a:prstClr val="black"/>
                </a:solidFill>
              </a:rPr>
              <a:pPr>
                <a:defRPr/>
              </a:pPr>
              <a:t>2018/10/26</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F8E66A7-C808-4752-BF55-409F92A181C2}"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6712"/>
            <a:ext cx="2057400" cy="5289451"/>
          </a:xfrm>
          <a:prstGeom prst="rect">
            <a:avLst/>
          </a:prstGeom>
        </p:spPr>
        <p:txBody>
          <a:bodyPr vert="eaVert" lIns="91440" tIns="45720" rIns="91440" bIns="45720" rtlCol="0" anchor="ctr">
            <a:normAutofit/>
            <a:scene3d>
              <a:camera prst="orthographicFront"/>
              <a:lightRig rig="threePt" dir="t"/>
            </a:scene3d>
            <a:sp3d extrusionH="57150">
              <a:bevelT w="38100" h="38100"/>
            </a:sp3d>
          </a:bodyPr>
          <a:lstStyle>
            <a:lvl1pPr>
              <a:defRPr lang="zh-CN" altLang="en-US" dirty="0">
                <a:solidFill>
                  <a:srgbClr val="FFC000"/>
                </a:solidFill>
                <a:latin typeface="华文行楷" pitchFamily="2" charset="-122"/>
                <a:ea typeface="华文行楷" pitchFamily="2" charset="-122"/>
              </a:defRPr>
            </a:lvl1pPr>
          </a:lstStyle>
          <a:p>
            <a:pPr lvl="0"/>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836712"/>
            <a:ext cx="6019800" cy="528945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B787062-EC5C-4A40-9542-B0DDEE7531FF}" type="datetimeFigureOut">
              <a:rPr lang="zh-CN" altLang="en-US" sz="1800" b="0">
                <a:solidFill>
                  <a:prstClr val="black"/>
                </a:solidFill>
              </a:rPr>
              <a:pPr>
                <a:defRPr/>
              </a:pPr>
              <a:t>2018/10/26</a:t>
            </a:fld>
            <a:endParaRPr lang="zh-CN" altLang="en-US" sz="1800" b="0">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AD7CF485-8F06-410D-BC15-7AED197467AB}"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977D030-89B4-4119-BE4A-33DF9B7ECBD6}" type="datetimeFigureOut">
              <a:rPr lang="zh-CN" altLang="en-US" sz="1800" b="0">
                <a:solidFill>
                  <a:prstClr val="black"/>
                </a:solidFill>
              </a:rPr>
              <a:pPr>
                <a:defRPr/>
              </a:pPr>
              <a:t>2018/10/26</a:t>
            </a:fld>
            <a:endParaRPr lang="zh-CN" altLang="en-US" sz="1800" b="0">
              <a:solidFill>
                <a:prstClr val="black"/>
              </a:solidFill>
            </a:endParaRPr>
          </a:p>
        </p:txBody>
      </p:sp>
      <p:sp>
        <p:nvSpPr>
          <p:cNvPr id="3"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800" b="0">
              <a:solidFill>
                <a:prstClr val="black"/>
              </a:solidFill>
            </a:endParaRPr>
          </a:p>
        </p:txBody>
      </p:sp>
      <p:sp>
        <p:nvSpPr>
          <p:cNvPr id="4"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F7DBE07-4504-4B4A-A276-EE8439004F7B}" type="slidenum">
              <a:rPr lang="zh-CN" altLang="en-US" sz="1800" b="0">
                <a:solidFill>
                  <a:prstClr val="black"/>
                </a:solidFill>
              </a:rPr>
              <a:pPr>
                <a:defRPr/>
              </a:pPr>
              <a:t>‹#›</a:t>
            </a:fld>
            <a:endParaRPr lang="zh-CN" altLang="en-US" sz="1800" b="0">
              <a:solidFill>
                <a:prstClr val="black"/>
              </a:solidFil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E1117B1-D692-4CE6-8818-F45057D307B3}"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xfrm>
            <a:off x="7488238" y="6489700"/>
            <a:ext cx="1233487" cy="368300"/>
          </a:xfrm>
        </p:spPr>
        <p:txBody>
          <a:bodyPr/>
          <a:lstStyle>
            <a:lvl1pPr>
              <a:defRPr/>
            </a:lvl1pPr>
          </a:lstStyle>
          <a:p>
            <a:pPr>
              <a:defRPr/>
            </a:pPr>
            <a:fld id="{943C0164-3415-4590-9074-A29952A86D7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B843C0-0E66-431A-968D-65D23D00D86E}"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3E0811C-A7B7-46D5-B7F2-06AF2344B53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2A77D8CF-42F2-4978-A080-6434C6097ED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BD758BCC-A26B-4C95-AFB5-61A6ADEFE3F0}"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p:txBody>
          <a:bodyPr/>
          <a:lstStyle>
            <a:lvl1pPr>
              <a:defRPr/>
            </a:lvl1pPr>
          </a:lstStyle>
          <a:p>
            <a:pPr>
              <a:defRPr/>
            </a:pPr>
            <a:fld id="{BF69F5FF-89BE-44AA-9E97-58D989C1F25B}" type="slidenum">
              <a:rPr lang="en-US" altLang="zh-CN">
                <a:solidFill>
                  <a:srgbClr val="000000"/>
                </a:solidFill>
              </a:rPr>
              <a:pPr>
                <a:defRPr/>
              </a:pPr>
              <a:t>‹#›</a:t>
            </a:fld>
            <a:endParaRPr lang="en-US" altLang="zh-CN">
              <a:solidFill>
                <a:srgbClr val="000000"/>
              </a:solidFill>
            </a:endParaRPr>
          </a:p>
        </p:txBody>
      </p:sp>
      <p:pic>
        <p:nvPicPr>
          <p:cNvPr id="4" name="图片 3" descr="u=1233653272,3107705024&amp;fm=23&amp;gp=0.jpg"/>
          <p:cNvPicPr>
            <a:picLocks noChangeAspect="1"/>
          </p:cNvPicPr>
          <p:nvPr userDrawn="1"/>
        </p:nvPicPr>
        <p:blipFill>
          <a:blip r:embed="rId2" cstate="print"/>
          <a:srcRect l="2191" t="4957" r="1427" b="14079"/>
          <a:stretch>
            <a:fillRect/>
          </a:stretch>
        </p:blipFill>
        <p:spPr>
          <a:xfrm>
            <a:off x="6470676" y="0"/>
            <a:ext cx="2673324" cy="909603"/>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3E0811C-A7B7-46D5-B7F2-06AF2344B53B}"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05228C67-3738-4033-BD46-E866E70CDD77}" type="slidenum">
              <a:rPr lang="en-US" altLang="zh-CN">
                <a:solidFill>
                  <a:srgbClr val="000000"/>
                </a:solidFill>
              </a:rPr>
              <a:pPr>
                <a:defRPr/>
              </a:pPr>
              <a:t>‹#›</a:t>
            </a:fld>
            <a:endParaRPr lang="en-US" altLang="zh-CN">
              <a:solidFill>
                <a:srgbClr val="000000"/>
              </a:solidFill>
            </a:endParaRPr>
          </a:p>
        </p:txBody>
      </p:sp>
      <p:pic>
        <p:nvPicPr>
          <p:cNvPr id="7" name="图片 6" descr="u=1233653272,3107705024&amp;fm=23&amp;gp=0.jpg"/>
          <p:cNvPicPr>
            <a:picLocks noChangeAspect="1"/>
          </p:cNvPicPr>
          <p:nvPr userDrawn="1"/>
        </p:nvPicPr>
        <p:blipFill>
          <a:blip r:embed="rId2" cstate="print"/>
          <a:srcRect l="2191" t="4957" r="1427" b="14079"/>
          <a:stretch>
            <a:fillRect/>
          </a:stretch>
        </p:blipFill>
        <p:spPr>
          <a:xfrm>
            <a:off x="6470676" y="0"/>
            <a:ext cx="2673324" cy="1100757"/>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8FACB030-DB42-426C-9092-2D3696B4147E}" type="slidenum">
              <a:rPr lang="en-US" altLang="zh-CN">
                <a:solidFill>
                  <a:srgbClr val="000000"/>
                </a:solidFill>
              </a:rPr>
              <a:pPr>
                <a:defRPr/>
              </a:pPr>
              <a:t>‹#›</a:t>
            </a:fld>
            <a:endParaRPr lang="en-US" altLang="zh-CN">
              <a:solidFill>
                <a:srgbClr val="000000"/>
              </a:solidFill>
            </a:endParaRPr>
          </a:p>
        </p:txBody>
      </p:sp>
      <p:pic>
        <p:nvPicPr>
          <p:cNvPr id="6" name="图片 5"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0CDB27E-0AFF-41FA-A3A2-60E8A35418B8}" type="slidenum">
              <a:rPr lang="en-US" altLang="zh-CN">
                <a:solidFill>
                  <a:srgbClr val="000000"/>
                </a:solidFill>
              </a:rPr>
              <a:pPr>
                <a:defRPr/>
              </a:pPr>
              <a:t>‹#›</a:t>
            </a:fld>
            <a:endParaRPr lang="en-US" altLang="zh-CN">
              <a:solidFill>
                <a:srgbClr val="000000"/>
              </a:solidFill>
            </a:endParaRPr>
          </a:p>
        </p:txBody>
      </p:sp>
      <p:pic>
        <p:nvPicPr>
          <p:cNvPr id="5" name="图片 4"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600200"/>
            <a:ext cx="217170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600200"/>
            <a:ext cx="6362700" cy="4525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CAFA0FE9-D0D5-46A2-BE0A-E6A04887C61D}" type="slidenum">
              <a:rPr lang="en-US" altLang="zh-CN">
                <a:solidFill>
                  <a:srgbClr val="000000"/>
                </a:solidFill>
              </a:rPr>
              <a:pPr>
                <a:defRPr/>
              </a:pPr>
              <a:t>‹#›</a:t>
            </a:fld>
            <a:endParaRPr lang="en-US" altLang="zh-CN">
              <a:solidFill>
                <a:srgbClr val="000000"/>
              </a:solidFill>
            </a:endParaRPr>
          </a:p>
        </p:txBody>
      </p:sp>
      <p:pic>
        <p:nvPicPr>
          <p:cNvPr id="5" name="图片 4"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2A77D8CF-42F2-4978-A080-6434C6097EDB}"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BD758BCC-A26B-4C95-AFB5-61A6ADEFE3F0}"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p:txBody>
          <a:bodyPr/>
          <a:lstStyle>
            <a:lvl1pPr>
              <a:defRPr/>
            </a:lvl1pPr>
          </a:lstStyle>
          <a:p>
            <a:pPr>
              <a:defRPr/>
            </a:pPr>
            <a:fld id="{BF69F5FF-89BE-44AA-9E97-58D989C1F25B}" type="slidenum">
              <a:rPr lang="en-US" altLang="zh-CN"/>
              <a:pPr>
                <a:defRPr/>
              </a:pPr>
              <a:t>‹#›</a:t>
            </a:fld>
            <a:endParaRPr lang="en-US" altLang="zh-CN"/>
          </a:p>
        </p:txBody>
      </p:sp>
      <p:pic>
        <p:nvPicPr>
          <p:cNvPr id="4" name="图片 3" descr="u=1233653272,3107705024&amp;fm=23&amp;gp=0.jpg"/>
          <p:cNvPicPr>
            <a:picLocks noChangeAspect="1"/>
          </p:cNvPicPr>
          <p:nvPr userDrawn="1"/>
        </p:nvPicPr>
        <p:blipFill>
          <a:blip r:embed="rId2" cstate="print"/>
          <a:srcRect l="2191" t="4957" r="1427" b="14079"/>
          <a:stretch>
            <a:fillRect/>
          </a:stretch>
        </p:blipFill>
        <p:spPr>
          <a:xfrm>
            <a:off x="6470676" y="0"/>
            <a:ext cx="2673324" cy="909603"/>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05228C67-3738-4033-BD46-E866E70CDD77}" type="slidenum">
              <a:rPr lang="en-US" altLang="zh-CN"/>
              <a:pPr>
                <a:defRPr/>
              </a:pPr>
              <a:t>‹#›</a:t>
            </a:fld>
            <a:endParaRPr lang="en-US" altLang="zh-CN"/>
          </a:p>
        </p:txBody>
      </p:sp>
      <p:pic>
        <p:nvPicPr>
          <p:cNvPr id="7" name="图片 6" descr="u=1233653272,3107705024&amp;fm=23&amp;gp=0.jpg"/>
          <p:cNvPicPr>
            <a:picLocks noChangeAspect="1"/>
          </p:cNvPicPr>
          <p:nvPr userDrawn="1"/>
        </p:nvPicPr>
        <p:blipFill>
          <a:blip r:embed="rId2" cstate="print"/>
          <a:srcRect l="2191" t="4957" r="1427" b="14079"/>
          <a:stretch>
            <a:fillRect/>
          </a:stretch>
        </p:blipFill>
        <p:spPr>
          <a:xfrm>
            <a:off x="6470676" y="0"/>
            <a:ext cx="2673324" cy="1100757"/>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8FACB030-DB42-426C-9092-2D3696B4147E}" type="slidenum">
              <a:rPr lang="en-US" altLang="zh-CN"/>
              <a:pPr>
                <a:defRPr/>
              </a:pPr>
              <a:t>‹#›</a:t>
            </a:fld>
            <a:endParaRPr lang="en-US" altLang="zh-CN"/>
          </a:p>
        </p:txBody>
      </p:sp>
      <p:pic>
        <p:nvPicPr>
          <p:cNvPr id="6" name="图片 5" descr="hhl.jpg"/>
          <p:cNvPicPr>
            <a:picLocks noChangeAspect="1"/>
          </p:cNvPicPr>
          <p:nvPr userDrawn="1"/>
        </p:nvPicPr>
        <p:blipFill>
          <a:blip r:embed="rId2" cstate="print"/>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5.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133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7488238" y="6381750"/>
            <a:ext cx="123348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400" b="0">
                <a:solidFill>
                  <a:schemeClr val="tx1"/>
                </a:solidFill>
                <a:latin typeface="Arial" charset="0"/>
                <a:ea typeface="+mn-ea"/>
              </a:defRPr>
            </a:lvl1pPr>
          </a:lstStyle>
          <a:p>
            <a:pPr>
              <a:defRPr/>
            </a:pPr>
            <a:fld id="{711845FD-1830-4FA5-AC68-A27F0426382E}" type="slidenum">
              <a:rPr lang="en-US" altLang="zh-CN"/>
              <a:pPr>
                <a:defRPr/>
              </a:pPr>
              <a:t>‹#›</a:t>
            </a:fld>
            <a:endParaRPr lang="en-US" altLang="zh-CN"/>
          </a:p>
        </p:txBody>
      </p:sp>
      <p:grpSp>
        <p:nvGrpSpPr>
          <p:cNvPr id="1029" name="组合 1"/>
          <p:cNvGrpSpPr>
            <a:grpSpLocks/>
          </p:cNvGrpSpPr>
          <p:nvPr/>
        </p:nvGrpSpPr>
        <p:grpSpPr bwMode="auto">
          <a:xfrm>
            <a:off x="30222" y="364244"/>
            <a:ext cx="9113778" cy="6341356"/>
            <a:chOff x="30224" y="364233"/>
            <a:chExt cx="9114284" cy="6341131"/>
          </a:xfrm>
        </p:grpSpPr>
        <p:sp>
          <p:nvSpPr>
            <p:cNvPr id="2" name="矩形 9"/>
            <p:cNvSpPr>
              <a:spLocks noChangeArrowheads="1"/>
            </p:cNvSpPr>
            <p:nvPr userDrawn="1"/>
          </p:nvSpPr>
          <p:spPr bwMode="auto">
            <a:xfrm>
              <a:off x="6408712" y="6201308"/>
              <a:ext cx="2735796" cy="504056"/>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a:ea typeface="华文中宋" pitchFamily="2" charset="-122"/>
              </a:endParaRPr>
            </a:p>
          </p:txBody>
        </p:sp>
        <p:grpSp>
          <p:nvGrpSpPr>
            <p:cNvPr id="1031" name="组合 4"/>
            <p:cNvGrpSpPr>
              <a:grpSpLocks/>
            </p:cNvGrpSpPr>
            <p:nvPr userDrawn="1"/>
          </p:nvGrpSpPr>
          <p:grpSpPr bwMode="auto">
            <a:xfrm>
              <a:off x="30224" y="364233"/>
              <a:ext cx="9084572" cy="6108645"/>
              <a:chOff x="30224" y="364233"/>
              <a:chExt cx="9084572" cy="6108645"/>
            </a:xfrm>
          </p:grpSpPr>
          <p:sp>
            <p:nvSpPr>
              <p:cNvPr id="1032"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a:ea typeface="华文中宋" pitchFamily="2" charset="-122"/>
                </a:endParaRPr>
              </a:p>
            </p:txBody>
          </p:sp>
          <p:sp>
            <p:nvSpPr>
              <p:cNvPr id="1034"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sp>
            <p:nvSpPr>
              <p:cNvPr id="1035"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grpSp>
      </p:grpSp>
      <p:pic>
        <p:nvPicPr>
          <p:cNvPr id="12" name="Picture 2"/>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0" y="44624"/>
            <a:ext cx="2195736" cy="495405"/>
          </a:xfrm>
          <a:prstGeom prst="rect">
            <a:avLst/>
          </a:prstGeom>
          <a:solidFill>
            <a:schemeClr val="bg1"/>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10" r:id="rId1"/>
    <p:sldLayoutId id="2147484030" r:id="rId2"/>
    <p:sldLayoutId id="2147484011" r:id="rId3"/>
    <p:sldLayoutId id="2147484012" r:id="rId4"/>
    <p:sldLayoutId id="2147484013" r:id="rId5"/>
    <p:sldLayoutId id="2147484014" r:id="rId6"/>
    <p:sldLayoutId id="2147484031" r:id="rId7"/>
    <p:sldLayoutId id="2147484015" r:id="rId8"/>
    <p:sldLayoutId id="2147484016" r:id="rId9"/>
    <p:sldLayoutId id="2147484017" r:id="rId10"/>
    <p:sldLayoutId id="2147484018"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2083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defRPr sz="1400" b="0">
                <a:solidFill>
                  <a:schemeClr val="tx1"/>
                </a:solidFill>
                <a:latin typeface="Arial" charset="0"/>
                <a:ea typeface="+mn-ea"/>
              </a:defRPr>
            </a:lvl1pPr>
          </a:lstStyle>
          <a:p>
            <a:pPr>
              <a:defRPr/>
            </a:pPr>
            <a:endParaRPr lang="en-US" altLang="zh-CN"/>
          </a:p>
        </p:txBody>
      </p:sp>
      <p:sp>
        <p:nvSpPr>
          <p:cNvPr id="12083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defRPr sz="1400" b="0">
                <a:solidFill>
                  <a:schemeClr val="tx1"/>
                </a:solidFill>
                <a:latin typeface="Arial" charset="0"/>
                <a:ea typeface="+mn-ea"/>
              </a:defRPr>
            </a:lvl1pPr>
          </a:lstStyle>
          <a:p>
            <a:pPr>
              <a:defRPr/>
            </a:pPr>
            <a:endParaRPr lang="en-US" altLang="zh-CN"/>
          </a:p>
        </p:txBody>
      </p:sp>
      <p:sp>
        <p:nvSpPr>
          <p:cNvPr id="12083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400" b="0">
                <a:solidFill>
                  <a:schemeClr val="tx1"/>
                </a:solidFill>
                <a:latin typeface="Arial" charset="0"/>
                <a:ea typeface="+mn-ea"/>
              </a:defRPr>
            </a:lvl1pPr>
          </a:lstStyle>
          <a:p>
            <a:pPr>
              <a:defRPr/>
            </a:pPr>
            <a:fld id="{6CB3D59B-26B6-4AF6-92F5-A7A144DF1FC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133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7488238" y="6381750"/>
            <a:ext cx="123348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400" b="0">
                <a:solidFill>
                  <a:schemeClr val="tx1"/>
                </a:solidFill>
                <a:latin typeface="Arial" charset="0"/>
                <a:ea typeface="+mn-ea"/>
              </a:defRPr>
            </a:lvl1pPr>
          </a:lstStyle>
          <a:p>
            <a:pPr>
              <a:defRPr/>
            </a:pPr>
            <a:fld id="{711845FD-1830-4FA5-AC68-A27F0426382E}" type="slidenum">
              <a:rPr lang="en-US" altLang="zh-CN">
                <a:solidFill>
                  <a:srgbClr val="000000"/>
                </a:solidFill>
              </a:rPr>
              <a:pPr>
                <a:defRPr/>
              </a:pPr>
              <a:t>‹#›</a:t>
            </a:fld>
            <a:endParaRPr lang="en-US" altLang="zh-CN">
              <a:solidFill>
                <a:srgbClr val="000000"/>
              </a:solidFill>
            </a:endParaRPr>
          </a:p>
        </p:txBody>
      </p:sp>
      <p:grpSp>
        <p:nvGrpSpPr>
          <p:cNvPr id="3" name="组合 1"/>
          <p:cNvGrpSpPr>
            <a:grpSpLocks/>
          </p:cNvGrpSpPr>
          <p:nvPr/>
        </p:nvGrpSpPr>
        <p:grpSpPr bwMode="auto">
          <a:xfrm>
            <a:off x="30222" y="364244"/>
            <a:ext cx="9113778" cy="6341356"/>
            <a:chOff x="30224" y="364233"/>
            <a:chExt cx="9114284" cy="6341131"/>
          </a:xfrm>
        </p:grpSpPr>
        <p:sp>
          <p:nvSpPr>
            <p:cNvPr id="2" name="矩形 9"/>
            <p:cNvSpPr>
              <a:spLocks noChangeArrowheads="1"/>
            </p:cNvSpPr>
            <p:nvPr userDrawn="1"/>
          </p:nvSpPr>
          <p:spPr bwMode="auto">
            <a:xfrm>
              <a:off x="6408712" y="6201308"/>
              <a:ext cx="2735796" cy="504056"/>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a:ea typeface="华文中宋" pitchFamily="2" charset="-122"/>
              </a:endParaRPr>
            </a:p>
          </p:txBody>
        </p:sp>
        <p:grpSp>
          <p:nvGrpSpPr>
            <p:cNvPr id="4" name="组合 4"/>
            <p:cNvGrpSpPr>
              <a:grpSpLocks/>
            </p:cNvGrpSpPr>
            <p:nvPr userDrawn="1"/>
          </p:nvGrpSpPr>
          <p:grpSpPr bwMode="auto">
            <a:xfrm>
              <a:off x="30224" y="364233"/>
              <a:ext cx="9084572" cy="6108645"/>
              <a:chOff x="30224" y="364233"/>
              <a:chExt cx="9084572" cy="6108645"/>
            </a:xfrm>
          </p:grpSpPr>
          <p:sp>
            <p:nvSpPr>
              <p:cNvPr id="1032"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a:ea typeface="华文中宋" pitchFamily="2" charset="-122"/>
                </a:endParaRPr>
              </a:p>
            </p:txBody>
          </p:sp>
          <p:sp>
            <p:nvSpPr>
              <p:cNvPr id="1034"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sp>
            <p:nvSpPr>
              <p:cNvPr id="1035"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grpSp>
      </p:grpSp>
      <p:pic>
        <p:nvPicPr>
          <p:cNvPr id="12" name="Picture 2"/>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0" y="44624"/>
            <a:ext cx="2195736" cy="495405"/>
          </a:xfrm>
          <a:prstGeom prst="rect">
            <a:avLst/>
          </a:prstGeom>
          <a:solidFill>
            <a:schemeClr val="bg1"/>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gisbingxin@gmail.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0.wmf"/><Relationship Id="rId1" Type="http://schemas.openxmlformats.org/officeDocument/2006/relationships/slideLayout" Target="../slideLayouts/slideLayout2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wmf"/><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wmf"/><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wmf"/><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wmf"/><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0.wmf"/><Relationship Id="rId1" Type="http://schemas.openxmlformats.org/officeDocument/2006/relationships/slideLayout" Target="../slideLayouts/slideLayout2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0.wmf"/><Relationship Id="rId1" Type="http://schemas.openxmlformats.org/officeDocument/2006/relationships/slideLayout" Target="../slideLayouts/slideLayout2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wmf"/><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wmf"/><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wmf"/><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wmf"/><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wmf"/><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wmf"/><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wmf"/><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wmf"/><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wmf"/><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0.wmf"/><Relationship Id="rId1" Type="http://schemas.openxmlformats.org/officeDocument/2006/relationships/slideLayout" Target="../slideLayouts/slideLayout2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wmf"/><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3588" y="1952836"/>
            <a:ext cx="7632340" cy="867930"/>
          </a:xfrm>
          <a:prstGeom prst="rect">
            <a:avLst/>
          </a:prstGeom>
          <a:noFill/>
          <a:ln>
            <a:noFill/>
          </a:ln>
        </p:spPr>
        <p:txBody>
          <a:bodyPr wrap="square">
            <a:spAutoFit/>
          </a:bodyPr>
          <a:lstStyle/>
          <a:p>
            <a:pPr algn="ctr">
              <a:lnSpc>
                <a:spcPct val="140000"/>
              </a:lnSpc>
              <a:defRPr/>
            </a:pPr>
            <a:r>
              <a:rPr lang="en-US" altLang="zh-CN" sz="3600" b="0" dirty="0" smtClean="0">
                <a:ln w="19050">
                  <a:noFill/>
                  <a:prstDash val="solid"/>
                </a:ln>
                <a:solidFill>
                  <a:schemeClr val="tx1"/>
                </a:solidFill>
                <a:latin typeface="Times New Roman" pitchFamily="18" charset="0"/>
                <a:ea typeface="华文中宋" pitchFamily="2" charset="-122"/>
                <a:cs typeface="Times New Roman" pitchFamily="18" charset="0"/>
              </a:rPr>
              <a:t>GIS</a:t>
            </a:r>
            <a:r>
              <a:rPr lang="zh-CN" altLang="en-US" sz="3600" b="0" dirty="0" smtClean="0">
                <a:ln w="19050">
                  <a:noFill/>
                  <a:prstDash val="solid"/>
                </a:ln>
                <a:solidFill>
                  <a:schemeClr val="tx1"/>
                </a:solidFill>
                <a:latin typeface="Times New Roman" pitchFamily="18" charset="0"/>
                <a:ea typeface="华文中宋" pitchFamily="2" charset="-122"/>
                <a:cs typeface="Times New Roman" pitchFamily="18" charset="0"/>
              </a:rPr>
              <a:t>实习之 </a:t>
            </a:r>
            <a:r>
              <a:rPr lang="en-US" altLang="zh-CN" sz="3600" b="0" dirty="0" err="1" smtClean="0">
                <a:ln w="19050">
                  <a:noFill/>
                  <a:prstDash val="solid"/>
                </a:ln>
                <a:solidFill>
                  <a:schemeClr val="tx1"/>
                </a:solidFill>
                <a:latin typeface="Times New Roman" pitchFamily="18" charset="0"/>
                <a:ea typeface="华文中宋" pitchFamily="2" charset="-122"/>
                <a:cs typeface="Times New Roman" pitchFamily="18" charset="0"/>
              </a:rPr>
              <a:t>ArcGIS</a:t>
            </a:r>
            <a:r>
              <a:rPr lang="zh-CN" altLang="en-US" sz="3600" b="0" dirty="0" smtClean="0">
                <a:ln w="19050">
                  <a:noFill/>
                  <a:prstDash val="solid"/>
                </a:ln>
                <a:solidFill>
                  <a:schemeClr val="tx1"/>
                </a:solidFill>
                <a:latin typeface="Times New Roman" pitchFamily="18" charset="0"/>
                <a:ea typeface="华文中宋" pitchFamily="2" charset="-122"/>
                <a:cs typeface="Times New Roman" pitchFamily="18" charset="0"/>
              </a:rPr>
              <a:t>篇</a:t>
            </a:r>
            <a:endParaRPr lang="zh-CN" altLang="en-US" sz="3600" b="0" dirty="0">
              <a:ln w="19050">
                <a:noFill/>
                <a:prstDash val="solid"/>
              </a:ln>
              <a:solidFill>
                <a:schemeClr val="tx1"/>
              </a:solidFill>
              <a:latin typeface="Times New Roman" pitchFamily="18" charset="0"/>
              <a:ea typeface="华文中宋" pitchFamily="2" charset="-122"/>
              <a:cs typeface="Times New Roman" pitchFamily="18" charset="0"/>
            </a:endParaRPr>
          </a:p>
        </p:txBody>
      </p:sp>
      <p:pic>
        <p:nvPicPr>
          <p:cNvPr id="9"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224644"/>
            <a:ext cx="3191541" cy="720080"/>
          </a:xfrm>
          <a:prstGeom prst="rect">
            <a:avLst/>
          </a:prstGeom>
          <a:noFill/>
          <a:ln w="9525">
            <a:noFill/>
            <a:miter lim="800000"/>
            <a:headEnd/>
            <a:tailEnd/>
          </a:ln>
        </p:spPr>
      </p:pic>
      <p:pic>
        <p:nvPicPr>
          <p:cNvPr id="12" name="图片 11" descr="25_72972_7ccdaf0197813f0.jpg"/>
          <p:cNvPicPr>
            <a:picLocks noChangeAspect="1"/>
          </p:cNvPicPr>
          <p:nvPr/>
        </p:nvPicPr>
        <p:blipFill>
          <a:blip r:embed="rId3" cstate="print"/>
          <a:srcRect t="31269" b="17310"/>
          <a:stretch>
            <a:fillRect/>
          </a:stretch>
        </p:blipFill>
        <p:spPr>
          <a:xfrm>
            <a:off x="190439" y="4473116"/>
            <a:ext cx="8653581" cy="2384884"/>
          </a:xfrm>
          <a:prstGeom prst="teardrop">
            <a:avLst/>
          </a:prstGeom>
        </p:spPr>
      </p:pic>
      <p:sp>
        <p:nvSpPr>
          <p:cNvPr id="6" name="TextBox 5"/>
          <p:cNvSpPr txBox="1"/>
          <p:nvPr/>
        </p:nvSpPr>
        <p:spPr bwMode="gray">
          <a:xfrm>
            <a:off x="2915816" y="3501008"/>
            <a:ext cx="3469219" cy="163121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rtlCol="0">
            <a:spAutoFit/>
          </a:bodyPr>
          <a:lstStyle/>
          <a:p>
            <a:pPr eaLnBrk="0" hangingPunct="0"/>
            <a:r>
              <a:rPr lang="zh-CN" altLang="en-US" sz="2000" b="0" dirty="0" smtClean="0">
                <a:solidFill>
                  <a:schemeClr val="tx1"/>
                </a:solidFill>
              </a:rPr>
              <a:t>刘丙新</a:t>
            </a:r>
            <a:endParaRPr lang="en-US" altLang="zh-CN" sz="2000" b="0" dirty="0" smtClean="0">
              <a:solidFill>
                <a:schemeClr val="tx1"/>
              </a:solidFill>
            </a:endParaRPr>
          </a:p>
          <a:p>
            <a:pPr algn="l" eaLnBrk="0" hangingPunct="0"/>
            <a:r>
              <a:rPr lang="zh-CN" altLang="en-US" sz="2000" b="0" dirty="0" smtClean="0">
                <a:solidFill>
                  <a:schemeClr val="tx1"/>
                </a:solidFill>
              </a:rPr>
              <a:t>办公地点：航海楼</a:t>
            </a:r>
            <a:r>
              <a:rPr lang="en-US" altLang="zh-CN" sz="2000" b="0" smtClean="0">
                <a:solidFill>
                  <a:schemeClr val="tx1"/>
                </a:solidFill>
              </a:rPr>
              <a:t>104</a:t>
            </a:r>
            <a:endParaRPr lang="en-US" altLang="zh-CN" sz="2000" b="0" dirty="0" smtClean="0">
              <a:solidFill>
                <a:schemeClr val="tx1"/>
              </a:solidFill>
            </a:endParaRPr>
          </a:p>
          <a:p>
            <a:pPr algn="l" eaLnBrk="0" hangingPunct="0"/>
            <a:r>
              <a:rPr lang="en-US" altLang="zh-CN" sz="2000" b="0" dirty="0" smtClean="0">
                <a:solidFill>
                  <a:schemeClr val="tx1"/>
                </a:solidFill>
              </a:rPr>
              <a:t>TEL</a:t>
            </a:r>
            <a:r>
              <a:rPr lang="zh-CN" altLang="en-US" sz="2000" b="0" dirty="0" smtClean="0">
                <a:solidFill>
                  <a:schemeClr val="tx1"/>
                </a:solidFill>
              </a:rPr>
              <a:t>：</a:t>
            </a:r>
            <a:r>
              <a:rPr lang="en-US" altLang="zh-CN" sz="2000" b="0" dirty="0" smtClean="0">
                <a:solidFill>
                  <a:schemeClr val="tx1"/>
                </a:solidFill>
              </a:rPr>
              <a:t>15142349030</a:t>
            </a:r>
          </a:p>
          <a:p>
            <a:pPr algn="l" eaLnBrk="0" hangingPunct="0"/>
            <a:r>
              <a:rPr lang="en-US" altLang="zh-CN" sz="2000" b="0" dirty="0" smtClean="0">
                <a:solidFill>
                  <a:schemeClr val="tx1"/>
                </a:solidFill>
              </a:rPr>
              <a:t>Email</a:t>
            </a:r>
            <a:r>
              <a:rPr lang="zh-CN" altLang="en-US" sz="2000" b="0" dirty="0" smtClean="0">
                <a:solidFill>
                  <a:schemeClr val="tx1"/>
                </a:solidFill>
              </a:rPr>
              <a:t>：</a:t>
            </a:r>
            <a:r>
              <a:rPr lang="en-US" altLang="zh-CN" sz="2000" b="0" dirty="0" smtClean="0">
                <a:solidFill>
                  <a:schemeClr val="tx1"/>
                </a:solidFill>
                <a:hlinkClick r:id="rId4"/>
              </a:rPr>
              <a:t>gisbingxin@126.com</a:t>
            </a:r>
            <a:endParaRPr lang="en-US" altLang="zh-CN" sz="2000" b="0" dirty="0" smtClean="0">
              <a:solidFill>
                <a:schemeClr val="tx1"/>
              </a:solidFill>
            </a:endParaRPr>
          </a:p>
          <a:p>
            <a:pPr algn="l" eaLnBrk="0" hangingPunct="0"/>
            <a:r>
              <a:rPr lang="en-US" altLang="zh-CN" sz="2000" b="0" dirty="0" smtClean="0">
                <a:solidFill>
                  <a:schemeClr val="tx1"/>
                </a:solidFill>
              </a:rPr>
              <a:t>QQ/</a:t>
            </a:r>
            <a:r>
              <a:rPr lang="zh-CN" altLang="en-US" sz="2000" b="0" dirty="0" smtClean="0">
                <a:solidFill>
                  <a:schemeClr val="tx1"/>
                </a:solidFill>
              </a:rPr>
              <a:t>微信：</a:t>
            </a:r>
            <a:r>
              <a:rPr lang="en-US" altLang="zh-CN" sz="2000" b="0" dirty="0" smtClean="0">
                <a:solidFill>
                  <a:schemeClr val="tx1"/>
                </a:solidFill>
              </a:rPr>
              <a:t>363948776</a:t>
            </a:r>
          </a:p>
        </p:txBody>
      </p:sp>
    </p:spTree>
  </p:cSld>
  <p:clrMapOvr>
    <a:masterClrMapping/>
  </p:clrMapOvr>
  <p:transition spd="slow" advTm="21406">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516" y="3284984"/>
            <a:ext cx="8748972" cy="332398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en-US" altLang="zh-CN" sz="2000" b="0" dirty="0" err="1" smtClean="0"/>
              <a:t>Shapefile</a:t>
            </a:r>
            <a:r>
              <a:rPr lang="zh-CN" altLang="en-US" sz="2000" b="0" dirty="0" smtClean="0"/>
              <a:t>文件是</a:t>
            </a:r>
            <a:r>
              <a:rPr lang="en-US" altLang="zh-CN" sz="2000" b="0" dirty="0" smtClean="0"/>
              <a:t>ESRI</a:t>
            </a:r>
            <a:r>
              <a:rPr lang="zh-CN" altLang="en-US" sz="2000" b="0" dirty="0" smtClean="0"/>
              <a:t>研发的工业标准的矢量数据文件，一个完整的</a:t>
            </a:r>
            <a:r>
              <a:rPr lang="en-US" altLang="zh-CN" sz="2000" b="0" dirty="0" err="1" smtClean="0"/>
              <a:t>Shapefile</a:t>
            </a:r>
            <a:r>
              <a:rPr lang="zh-CN" altLang="en-US" sz="2000" b="0" dirty="0" smtClean="0"/>
              <a:t>文件至少包括</a:t>
            </a:r>
            <a:r>
              <a:rPr lang="en-US" altLang="zh-CN" sz="2000" b="0" dirty="0" smtClean="0"/>
              <a:t>3</a:t>
            </a:r>
            <a:r>
              <a:rPr lang="zh-CN" altLang="en-US" sz="2000" b="0" dirty="0" smtClean="0"/>
              <a:t>文件，后缀分别为</a:t>
            </a:r>
            <a:r>
              <a:rPr lang="en-US" altLang="zh-CN" sz="2000" b="0" dirty="0" smtClean="0"/>
              <a:t>.</a:t>
            </a:r>
            <a:r>
              <a:rPr lang="en-US" altLang="zh-CN" sz="2000" b="0" dirty="0" err="1" smtClean="0"/>
              <a:t>shp</a:t>
            </a:r>
            <a:r>
              <a:rPr lang="en-US" altLang="zh-CN" sz="2000" b="0" dirty="0" smtClean="0"/>
              <a:t>(</a:t>
            </a:r>
            <a:r>
              <a:rPr lang="zh-CN" altLang="en-US" sz="2000" b="0" dirty="0" smtClean="0"/>
              <a:t>主文件</a:t>
            </a:r>
            <a:r>
              <a:rPr lang="en-US" altLang="zh-CN" sz="2000" b="0" dirty="0" smtClean="0"/>
              <a:t>) .</a:t>
            </a:r>
            <a:r>
              <a:rPr lang="en-US" altLang="zh-CN" sz="2000" b="0" dirty="0" err="1" smtClean="0"/>
              <a:t>shx</a:t>
            </a:r>
            <a:r>
              <a:rPr lang="zh-CN" altLang="en-US" sz="2000" b="0" dirty="0" smtClean="0"/>
              <a:t>（索引文件）和</a:t>
            </a:r>
            <a:r>
              <a:rPr lang="en-US" altLang="zh-CN" sz="2000" b="0" dirty="0" smtClean="0"/>
              <a:t>.dbf</a:t>
            </a:r>
            <a:r>
              <a:rPr lang="zh-CN" altLang="en-US" sz="2000" b="0" dirty="0" smtClean="0"/>
              <a:t>（</a:t>
            </a:r>
            <a:r>
              <a:rPr lang="en-US" altLang="zh-CN" sz="2000" b="0" dirty="0" smtClean="0"/>
              <a:t>dBase</a:t>
            </a:r>
            <a:r>
              <a:rPr lang="zh-CN" altLang="en-US" sz="2000" b="0" dirty="0" smtClean="0"/>
              <a:t>表文件），三者必须同名且放在同一文件夹下。</a:t>
            </a:r>
            <a:endParaRPr lang="en-US" altLang="zh-CN" sz="2000" b="0" dirty="0" smtClean="0"/>
          </a:p>
          <a:p>
            <a:pPr indent="457200">
              <a:lnSpc>
                <a:spcPct val="150000"/>
              </a:lnSpc>
            </a:pPr>
            <a:r>
              <a:rPr lang="zh-CN" altLang="en-US" sz="2000" b="0" dirty="0" smtClean="0"/>
              <a:t>该文件不存储投影信息、拓扑关系及符号信息，若要在不同机器间移植，需使用地图文档格式</a:t>
            </a:r>
            <a:r>
              <a:rPr lang="en-US" altLang="zh-CN" sz="2000" b="0" dirty="0" smtClean="0"/>
              <a:t>*.mxd</a:t>
            </a:r>
            <a:r>
              <a:rPr lang="zh-CN" altLang="en-US" sz="2000" b="0" dirty="0" smtClean="0"/>
              <a:t>或图层格式</a:t>
            </a:r>
            <a:r>
              <a:rPr lang="en-US" altLang="zh-CN" sz="2000" b="0" dirty="0" smtClean="0"/>
              <a:t>*.lyr</a:t>
            </a:r>
            <a:r>
              <a:rPr lang="zh-CN" altLang="en-US" sz="2000" b="0" dirty="0" smtClean="0"/>
              <a:t>。</a:t>
            </a:r>
            <a:endParaRPr lang="en-US" altLang="zh-CN" sz="2000" b="0" dirty="0" smtClean="0"/>
          </a:p>
          <a:p>
            <a:pPr indent="457200">
              <a:lnSpc>
                <a:spcPct val="150000"/>
              </a:lnSpc>
            </a:pPr>
            <a:r>
              <a:rPr lang="zh-CN" altLang="en-US" sz="2000" b="0" dirty="0" smtClean="0"/>
              <a:t>可定义投影和构建空间索引，生成</a:t>
            </a:r>
            <a:r>
              <a:rPr lang="en-US" altLang="zh-CN" sz="2000" b="0" dirty="0" smtClean="0"/>
              <a:t>*.prj</a:t>
            </a:r>
            <a:r>
              <a:rPr lang="zh-CN" altLang="en-US" sz="2000" b="0" dirty="0" smtClean="0"/>
              <a:t>（坐标系等信息），</a:t>
            </a:r>
            <a:r>
              <a:rPr lang="en-US" altLang="zh-CN" sz="2000" b="0" dirty="0" smtClean="0"/>
              <a:t>*.xml</a:t>
            </a:r>
            <a:r>
              <a:rPr lang="zh-CN" altLang="en-US" sz="2000" b="0" dirty="0" smtClean="0"/>
              <a:t>（元数据）</a:t>
            </a:r>
            <a:endParaRPr lang="zh-CN" altLang="en-US" sz="2000" b="0" dirty="0"/>
          </a:p>
        </p:txBody>
      </p:sp>
      <p:pic>
        <p:nvPicPr>
          <p:cNvPr id="6"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7"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graphicFrame>
        <p:nvGraphicFramePr>
          <p:cNvPr id="9" name="图示 8"/>
          <p:cNvGraphicFramePr/>
          <p:nvPr/>
        </p:nvGraphicFramePr>
        <p:xfrm>
          <a:off x="143508" y="1556792"/>
          <a:ext cx="8820980" cy="1872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矩形 9"/>
          <p:cNvSpPr/>
          <p:nvPr/>
        </p:nvSpPr>
        <p:spPr>
          <a:xfrm>
            <a:off x="359532" y="908720"/>
            <a:ext cx="2085827"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b="0" dirty="0" err="1" smtClean="0"/>
              <a:t>Shapefile</a:t>
            </a:r>
            <a:r>
              <a:rPr lang="zh-CN" altLang="en-US" b="0" dirty="0" smtClean="0"/>
              <a:t>文件</a:t>
            </a:r>
            <a:endParaRPr lang="zh-CN" alt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3" name="矩形 2"/>
          <p:cNvSpPr/>
          <p:nvPr/>
        </p:nvSpPr>
        <p:spPr>
          <a:xfrm>
            <a:off x="359532" y="908720"/>
            <a:ext cx="2085827"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b="0" dirty="0" err="1" smtClean="0"/>
              <a:t>Shapefile</a:t>
            </a:r>
            <a:r>
              <a:rPr lang="zh-CN" altLang="en-US" b="0" dirty="0" smtClean="0"/>
              <a:t>文件</a:t>
            </a:r>
            <a:endParaRPr lang="zh-CN" altLang="en-US" dirty="0"/>
          </a:p>
        </p:txBody>
      </p:sp>
      <p:pic>
        <p:nvPicPr>
          <p:cNvPr id="4"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TextBox 4"/>
          <p:cNvSpPr txBox="1"/>
          <p:nvPr/>
        </p:nvSpPr>
        <p:spPr>
          <a:xfrm>
            <a:off x="791580" y="1628800"/>
            <a:ext cx="6535764" cy="400110"/>
          </a:xfrm>
          <a:prstGeom prst="rect">
            <a:avLst/>
          </a:prstGeom>
          <a:noFill/>
        </p:spPr>
        <p:txBody>
          <a:bodyPr wrap="none" rtlCol="0">
            <a:spAutoFit/>
          </a:bodyPr>
          <a:lstStyle/>
          <a:p>
            <a:r>
              <a:rPr lang="zh-CN" altLang="en-US" sz="2000" dirty="0" smtClean="0"/>
              <a:t>在</a:t>
            </a:r>
            <a:r>
              <a:rPr lang="en-US" altLang="zh-CN" sz="2000" dirty="0" err="1" smtClean="0"/>
              <a:t>ArcCatalog</a:t>
            </a:r>
            <a:r>
              <a:rPr lang="zh-CN" altLang="en-US" sz="2000" dirty="0" smtClean="0"/>
              <a:t>目录树中，右键某文件夹，新建</a:t>
            </a:r>
            <a:r>
              <a:rPr lang="en-US" altLang="zh-CN" sz="2000" dirty="0" err="1" smtClean="0"/>
              <a:t>shapefile</a:t>
            </a:r>
            <a:endParaRPr lang="zh-CN" altLang="en-US" sz="2000" dirty="0"/>
          </a:p>
        </p:txBody>
      </p:sp>
      <p:grpSp>
        <p:nvGrpSpPr>
          <p:cNvPr id="8" name="组合 7"/>
          <p:cNvGrpSpPr/>
          <p:nvPr/>
        </p:nvGrpSpPr>
        <p:grpSpPr>
          <a:xfrm>
            <a:off x="1979712" y="2027703"/>
            <a:ext cx="4824536" cy="4830297"/>
            <a:chOff x="1979712" y="2027703"/>
            <a:chExt cx="4824536" cy="4830297"/>
          </a:xfrm>
        </p:grpSpPr>
        <p:pic>
          <p:nvPicPr>
            <p:cNvPr id="1026" name="Picture 2"/>
            <p:cNvPicPr>
              <a:picLocks noChangeAspect="1" noChangeArrowheads="1"/>
            </p:cNvPicPr>
            <p:nvPr/>
          </p:nvPicPr>
          <p:blipFill>
            <a:blip r:embed="rId3" cstate="print"/>
            <a:srcRect r="48321" b="32817"/>
            <a:stretch>
              <a:fillRect/>
            </a:stretch>
          </p:blipFill>
          <p:spPr bwMode="auto">
            <a:xfrm>
              <a:off x="1979712" y="2027703"/>
              <a:ext cx="4824536" cy="4830297"/>
            </a:xfrm>
            <a:prstGeom prst="rect">
              <a:avLst/>
            </a:prstGeom>
            <a:noFill/>
            <a:ln w="9525">
              <a:noFill/>
              <a:miter lim="800000"/>
              <a:headEnd/>
              <a:tailEnd/>
            </a:ln>
          </p:spPr>
        </p:pic>
        <p:sp>
          <p:nvSpPr>
            <p:cNvPr id="7" name="矩形 6"/>
            <p:cNvSpPr/>
            <p:nvPr/>
          </p:nvSpPr>
          <p:spPr>
            <a:xfrm>
              <a:off x="4535996" y="5481228"/>
              <a:ext cx="151216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3" name="矩形 2"/>
          <p:cNvSpPr/>
          <p:nvPr/>
        </p:nvSpPr>
        <p:spPr>
          <a:xfrm>
            <a:off x="359532" y="908720"/>
            <a:ext cx="1958806"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b="0" dirty="0" smtClean="0"/>
              <a:t>Coverage</a:t>
            </a:r>
            <a:r>
              <a:rPr lang="zh-CN" altLang="en-US" b="0" dirty="0" smtClean="0"/>
              <a:t>文件</a:t>
            </a:r>
            <a:endParaRPr lang="zh-CN" altLang="en-US" dirty="0"/>
          </a:p>
        </p:txBody>
      </p:sp>
      <p:pic>
        <p:nvPicPr>
          <p:cNvPr id="4"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1520788"/>
            <a:ext cx="8568952" cy="378565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en-US" altLang="zh-CN" sz="2000" dirty="0" smtClean="0"/>
              <a:t>Coverage </a:t>
            </a:r>
            <a:r>
              <a:rPr lang="zh-CN" altLang="en-US" sz="2000" dirty="0" smtClean="0"/>
              <a:t>是一种用于存储矢量数据的地理相关数据模型，它包含地理要素的</a:t>
            </a:r>
            <a:r>
              <a:rPr lang="zh-CN" altLang="en-US" sz="2000" dirty="0" smtClean="0">
                <a:solidFill>
                  <a:srgbClr val="FF0000"/>
                </a:solidFill>
              </a:rPr>
              <a:t>空间</a:t>
            </a:r>
            <a:r>
              <a:rPr lang="zh-CN" altLang="en-US" sz="2000" dirty="0" smtClean="0"/>
              <a:t>（位置）数据和</a:t>
            </a:r>
            <a:r>
              <a:rPr lang="zh-CN" altLang="en-US" sz="2000" dirty="0" smtClean="0">
                <a:solidFill>
                  <a:srgbClr val="FF0000"/>
                </a:solidFill>
              </a:rPr>
              <a:t>属性</a:t>
            </a:r>
            <a:r>
              <a:rPr lang="zh-CN" altLang="en-US" sz="2000" dirty="0" smtClean="0"/>
              <a:t>（描述性）数据。</a:t>
            </a:r>
            <a:r>
              <a:rPr lang="en-US" altLang="zh-CN" sz="2000" dirty="0" smtClean="0"/>
              <a:t>Coverage </a:t>
            </a:r>
            <a:r>
              <a:rPr lang="zh-CN" altLang="en-US" sz="2000" dirty="0" smtClean="0"/>
              <a:t>使用一组要素类来表示地理要素。每个要素类存储一组点、线（弧）、多边形或注记（文本）。</a:t>
            </a:r>
            <a:r>
              <a:rPr lang="en-US" altLang="zh-CN" sz="2000" dirty="0" smtClean="0"/>
              <a:t>Coverage </a:t>
            </a:r>
            <a:r>
              <a:rPr lang="zh-CN" altLang="en-US" sz="2000" dirty="0" smtClean="0"/>
              <a:t>可以</a:t>
            </a:r>
            <a:r>
              <a:rPr lang="zh-CN" altLang="en-US" sz="2000" dirty="0" smtClean="0">
                <a:solidFill>
                  <a:srgbClr val="FF0000"/>
                </a:solidFill>
              </a:rPr>
              <a:t>具有拓扑</a:t>
            </a:r>
            <a:r>
              <a:rPr lang="zh-CN" altLang="en-US" sz="2000" dirty="0" smtClean="0"/>
              <a:t>，用于确定要素间的关系。</a:t>
            </a:r>
          </a:p>
          <a:p>
            <a:pPr indent="457200">
              <a:lnSpc>
                <a:spcPct val="150000"/>
              </a:lnSpc>
            </a:pPr>
            <a:r>
              <a:rPr lang="en-US" altLang="zh-CN" sz="2000" dirty="0" smtClean="0"/>
              <a:t>Coverage </a:t>
            </a:r>
            <a:r>
              <a:rPr lang="zh-CN" altLang="en-US" sz="2000" dirty="0" smtClean="0"/>
              <a:t>以目录形式存储，而目录中的每个要素类则以一组文件的形式进行存储。</a:t>
            </a:r>
            <a:r>
              <a:rPr lang="en-US" altLang="zh-CN" sz="2000" dirty="0" smtClean="0"/>
              <a:t>Coverage </a:t>
            </a:r>
            <a:r>
              <a:rPr lang="zh-CN" altLang="en-US" sz="2000" dirty="0" smtClean="0"/>
              <a:t>在 </a:t>
            </a:r>
            <a:r>
              <a:rPr lang="en-US" altLang="zh-CN" sz="2000" dirty="0" err="1" smtClean="0"/>
              <a:t>ArcCatalog</a:t>
            </a:r>
            <a:r>
              <a:rPr lang="en-US" altLang="zh-CN" sz="2000" dirty="0" smtClean="0"/>
              <a:t> </a:t>
            </a:r>
            <a:r>
              <a:rPr lang="zh-CN" altLang="en-US" sz="2000" dirty="0" smtClean="0"/>
              <a:t>中显示时会带有图标，如下所示。在此示例中您可以看到，</a:t>
            </a:r>
            <a:r>
              <a:rPr lang="en-US" altLang="zh-CN" sz="2000" dirty="0" smtClean="0"/>
              <a:t>streams Coverage </a:t>
            </a:r>
            <a:r>
              <a:rPr lang="zh-CN" altLang="en-US" sz="2000" dirty="0" smtClean="0"/>
              <a:t>是一个线 </a:t>
            </a:r>
            <a:r>
              <a:rPr lang="en-US" altLang="zh-CN" sz="2000" dirty="0" smtClean="0"/>
              <a:t>Coverage</a:t>
            </a:r>
            <a:r>
              <a:rPr lang="zh-CN" altLang="en-US" sz="2000" dirty="0" smtClean="0"/>
              <a:t>，其中包含 </a:t>
            </a:r>
            <a:r>
              <a:rPr lang="en-US" altLang="zh-CN" sz="2000" dirty="0" smtClean="0"/>
              <a:t>arc </a:t>
            </a:r>
            <a:r>
              <a:rPr lang="zh-CN" altLang="en-US" sz="2000" dirty="0" smtClean="0"/>
              <a:t>文件、线的 </a:t>
            </a:r>
            <a:r>
              <a:rPr lang="en-US" altLang="zh-CN" sz="2000" dirty="0" smtClean="0"/>
              <a:t>annotation</a:t>
            </a:r>
            <a:r>
              <a:rPr lang="zh-CN" altLang="en-US" sz="2000" dirty="0" smtClean="0"/>
              <a:t>（注记）以及 </a:t>
            </a:r>
            <a:r>
              <a:rPr lang="en-US" altLang="zh-CN" sz="2000" dirty="0" smtClean="0"/>
              <a:t>tic </a:t>
            </a:r>
            <a:r>
              <a:rPr lang="zh-CN" altLang="en-US" sz="2000" dirty="0" smtClean="0"/>
              <a:t>文件。</a:t>
            </a:r>
            <a:endParaRPr lang="zh-CN" altLang="en-US" sz="2000" dirty="0"/>
          </a:p>
        </p:txBody>
      </p:sp>
      <p:pic>
        <p:nvPicPr>
          <p:cNvPr id="2050" name="Picture 2"/>
          <p:cNvPicPr>
            <a:picLocks noChangeAspect="1" noChangeArrowheads="1"/>
          </p:cNvPicPr>
          <p:nvPr/>
        </p:nvPicPr>
        <p:blipFill>
          <a:blip r:embed="rId3" cstate="print"/>
          <a:srcRect/>
          <a:stretch>
            <a:fillRect/>
          </a:stretch>
        </p:blipFill>
        <p:spPr bwMode="auto">
          <a:xfrm>
            <a:off x="359532" y="5193196"/>
            <a:ext cx="3486260" cy="1476164"/>
          </a:xfrm>
          <a:prstGeom prst="rect">
            <a:avLst/>
          </a:prstGeom>
          <a:noFill/>
          <a:ln w="9525">
            <a:noFill/>
            <a:miter lim="800000"/>
            <a:headEnd/>
            <a:tailEnd/>
          </a:ln>
        </p:spPr>
      </p:pic>
      <p:sp>
        <p:nvSpPr>
          <p:cNvPr id="7" name="矩形 6"/>
          <p:cNvSpPr/>
          <p:nvPr/>
        </p:nvSpPr>
        <p:spPr>
          <a:xfrm>
            <a:off x="467544" y="5805264"/>
            <a:ext cx="3348372" cy="6840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4" cstate="print"/>
          <a:srcRect/>
          <a:stretch>
            <a:fillRect/>
          </a:stretch>
        </p:blipFill>
        <p:spPr bwMode="auto">
          <a:xfrm>
            <a:off x="5508104" y="5013176"/>
            <a:ext cx="2556284" cy="167103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grpId="0" nodeType="clickEffect">
                                  <p:stCondLst>
                                    <p:cond delay="0"/>
                                  </p:st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blinds(horizontal)">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3" name="矩形 2"/>
          <p:cNvSpPr/>
          <p:nvPr/>
        </p:nvSpPr>
        <p:spPr>
          <a:xfrm>
            <a:off x="359532" y="620688"/>
            <a:ext cx="257435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b="0" dirty="0" smtClean="0"/>
              <a:t>Coverage</a:t>
            </a:r>
            <a:r>
              <a:rPr lang="zh-CN" altLang="en-US" b="0" dirty="0" smtClean="0"/>
              <a:t>文件特征</a:t>
            </a:r>
            <a:endParaRPr lang="zh-CN" altLang="en-US" dirty="0"/>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1160748"/>
            <a:ext cx="8568952" cy="129137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t>空间数据与属性数据相结合。空间数据存在二进制索引文件中，属性数据存在表格中，二者通过同一</a:t>
            </a:r>
            <a:r>
              <a:rPr lang="en-US" altLang="zh-CN" sz="1800" dirty="0" smtClean="0"/>
              <a:t>ID</a:t>
            </a:r>
            <a:r>
              <a:rPr lang="zh-CN" altLang="en-US" sz="1800" dirty="0" smtClean="0"/>
              <a:t>连接。</a:t>
            </a:r>
            <a:endParaRPr lang="en-US" altLang="zh-CN" sz="1800" dirty="0" smtClean="0"/>
          </a:p>
          <a:p>
            <a:pPr indent="457200">
              <a:lnSpc>
                <a:spcPct val="150000"/>
              </a:lnSpc>
            </a:pPr>
            <a:r>
              <a:rPr lang="zh-CN" altLang="en-US" sz="1800" dirty="0" smtClean="0"/>
              <a:t>矢量要素之间的拓扑关系也被存储。</a:t>
            </a:r>
            <a:endParaRPr lang="zh-CN" altLang="en-US" sz="1800" dirty="0"/>
          </a:p>
        </p:txBody>
      </p:sp>
      <p:pic>
        <p:nvPicPr>
          <p:cNvPr id="3075" name="Picture 3"/>
          <p:cNvPicPr>
            <a:picLocks noChangeAspect="1" noChangeArrowheads="1"/>
          </p:cNvPicPr>
          <p:nvPr/>
        </p:nvPicPr>
        <p:blipFill>
          <a:blip r:embed="rId3" cstate="print"/>
          <a:srcRect/>
          <a:stretch>
            <a:fillRect/>
          </a:stretch>
        </p:blipFill>
        <p:spPr bwMode="auto">
          <a:xfrm>
            <a:off x="1259632" y="2537520"/>
            <a:ext cx="2340260" cy="432048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707904" y="3248980"/>
            <a:ext cx="4816996" cy="333361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3" name="矩形 2"/>
          <p:cNvSpPr/>
          <p:nvPr/>
        </p:nvSpPr>
        <p:spPr>
          <a:xfrm>
            <a:off x="359532" y="620688"/>
            <a:ext cx="199605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dirty="0" err="1" smtClean="0"/>
              <a:t>GeoDB</a:t>
            </a:r>
            <a:r>
              <a:rPr lang="zh-CN" altLang="en-US" dirty="0" smtClean="0"/>
              <a:t>的创建</a:t>
            </a:r>
            <a:endParaRPr lang="zh-CN" altLang="en-US" dirty="0"/>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887924" y="1664804"/>
            <a:ext cx="5076564" cy="466281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t>在 </a:t>
            </a:r>
            <a:r>
              <a:rPr lang="en-US" altLang="zh-CN" sz="1800" dirty="0" err="1" smtClean="0"/>
              <a:t>ArcGIS</a:t>
            </a:r>
            <a:r>
              <a:rPr lang="en-US" altLang="zh-CN" sz="1800" dirty="0" smtClean="0"/>
              <a:t> </a:t>
            </a:r>
            <a:r>
              <a:rPr lang="zh-CN" altLang="en-US" sz="1800" dirty="0" smtClean="0"/>
              <a:t>中，可以采用三种主要方式来创建地理数据库：</a:t>
            </a:r>
          </a:p>
          <a:p>
            <a:pPr indent="457200">
              <a:lnSpc>
                <a:spcPct val="150000"/>
              </a:lnSpc>
              <a:buFont typeface="+mj-ea"/>
              <a:buAutoNum type="circleNumDbPlain"/>
            </a:pPr>
            <a:r>
              <a:rPr lang="zh-CN" altLang="en-US" sz="1800" dirty="0" smtClean="0"/>
              <a:t>设计并新建一个空的地理数据库（随后定义其方案并加载数据集）。 </a:t>
            </a:r>
          </a:p>
          <a:p>
            <a:pPr indent="457200">
              <a:lnSpc>
                <a:spcPct val="150000"/>
              </a:lnSpc>
              <a:buFont typeface="+mj-ea"/>
              <a:buAutoNum type="circleNumDbPlain"/>
            </a:pPr>
            <a:r>
              <a:rPr lang="zh-CN" altLang="en-US" sz="1800" dirty="0" smtClean="0"/>
              <a:t>复制并修改现有地理数据库方案（随后向复制的地理数据库中加载数据集）。 </a:t>
            </a:r>
          </a:p>
          <a:p>
            <a:pPr indent="457200">
              <a:lnSpc>
                <a:spcPct val="150000"/>
              </a:lnSpc>
              <a:buFont typeface="+mj-ea"/>
              <a:buAutoNum type="circleNumDbPlain"/>
            </a:pPr>
            <a:r>
              <a:rPr lang="zh-CN" altLang="en-US" sz="1800" dirty="0" smtClean="0"/>
              <a:t>创建一个方案和内容都复制于现有地理数据库的地理数据库。</a:t>
            </a:r>
            <a:endParaRPr lang="en-US" altLang="zh-CN" sz="1800" dirty="0" smtClean="0"/>
          </a:p>
          <a:p>
            <a:pPr indent="457200">
              <a:lnSpc>
                <a:spcPct val="150000"/>
              </a:lnSpc>
            </a:pPr>
            <a:r>
              <a:rPr lang="zh-CN" altLang="en-US" sz="1800" dirty="0" smtClean="0"/>
              <a:t>文件和个人</a:t>
            </a:r>
            <a:r>
              <a:rPr lang="en-US" altLang="zh-CN" sz="1800" dirty="0" err="1" smtClean="0"/>
              <a:t>GeoDB</a:t>
            </a:r>
            <a:r>
              <a:rPr lang="zh-CN" altLang="en-US" sz="1800" dirty="0" smtClean="0"/>
              <a:t>可通过以上方法建立，但</a:t>
            </a:r>
            <a:r>
              <a:rPr lang="en-US" altLang="zh-CN" sz="1800" dirty="0" err="1" smtClean="0"/>
              <a:t>ArcSDE</a:t>
            </a:r>
            <a:r>
              <a:rPr lang="zh-CN" altLang="en-US" sz="1800" dirty="0" smtClean="0"/>
              <a:t>数据库需在安装对应的关系</a:t>
            </a:r>
            <a:r>
              <a:rPr lang="en-US" altLang="zh-CN" sz="1800" dirty="0" smtClean="0"/>
              <a:t>DBMS</a:t>
            </a:r>
            <a:r>
              <a:rPr lang="zh-CN" altLang="en-US" sz="1800" dirty="0" smtClean="0"/>
              <a:t>并进行配置后，通过添加空间</a:t>
            </a:r>
            <a:r>
              <a:rPr lang="en-US" altLang="zh-CN" sz="1800" dirty="0" smtClean="0"/>
              <a:t>DB</a:t>
            </a:r>
            <a:r>
              <a:rPr lang="zh-CN" altLang="en-US" sz="1800" dirty="0" smtClean="0"/>
              <a:t>连接的方式使用。</a:t>
            </a:r>
          </a:p>
        </p:txBody>
      </p:sp>
      <p:pic>
        <p:nvPicPr>
          <p:cNvPr id="4098" name="Picture 2"/>
          <p:cNvPicPr>
            <a:picLocks noChangeAspect="1" noChangeArrowheads="1"/>
          </p:cNvPicPr>
          <p:nvPr/>
        </p:nvPicPr>
        <p:blipFill>
          <a:blip r:embed="rId3" cstate="print"/>
          <a:srcRect t="11443" r="64563" b="30233"/>
          <a:stretch>
            <a:fillRect/>
          </a:stretch>
        </p:blipFill>
        <p:spPr bwMode="auto">
          <a:xfrm>
            <a:off x="0" y="1484784"/>
            <a:ext cx="3773584" cy="496855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3" name="矩形 2"/>
          <p:cNvSpPr/>
          <p:nvPr/>
        </p:nvSpPr>
        <p:spPr>
          <a:xfrm>
            <a:off x="359532" y="620688"/>
            <a:ext cx="199605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dirty="0" err="1" smtClean="0"/>
              <a:t>GeoDB</a:t>
            </a:r>
            <a:r>
              <a:rPr lang="zh-CN" altLang="en-US" dirty="0" smtClean="0"/>
              <a:t>的创建</a:t>
            </a:r>
            <a:endParaRPr lang="zh-CN" altLang="en-US" dirty="0"/>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graphicFrame>
        <p:nvGraphicFramePr>
          <p:cNvPr id="8" name="图示 7"/>
          <p:cNvGraphicFramePr/>
          <p:nvPr/>
        </p:nvGraphicFramePr>
        <p:xfrm>
          <a:off x="323528" y="1304764"/>
          <a:ext cx="4896544"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4" name="Picture 4"/>
          <p:cNvPicPr>
            <a:picLocks noChangeAspect="1" noChangeArrowheads="1"/>
          </p:cNvPicPr>
          <p:nvPr/>
        </p:nvPicPr>
        <p:blipFill>
          <a:blip r:embed="rId8" cstate="print"/>
          <a:srcRect r="54333" b="24708"/>
          <a:stretch>
            <a:fillRect/>
          </a:stretch>
        </p:blipFill>
        <p:spPr bwMode="auto">
          <a:xfrm>
            <a:off x="5292080" y="1304764"/>
            <a:ext cx="3780420" cy="518457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t="11812" r="26764" b="20178"/>
          <a:stretch>
            <a:fillRect/>
          </a:stretch>
        </p:blipFill>
        <p:spPr bwMode="auto">
          <a:xfrm>
            <a:off x="3815916" y="1916832"/>
            <a:ext cx="5137191" cy="3816424"/>
          </a:xfrm>
          <a:prstGeom prst="rect">
            <a:avLst/>
          </a:prstGeom>
          <a:noFill/>
          <a:ln w="9525">
            <a:noFill/>
            <a:miter lim="800000"/>
            <a:headEnd/>
            <a:tailEnd/>
          </a:ln>
        </p:spPr>
      </p:pic>
      <p:grpSp>
        <p:nvGrpSpPr>
          <p:cNvPr id="5" name="组合 4"/>
          <p:cNvGrpSpPr/>
          <p:nvPr/>
        </p:nvGrpSpPr>
        <p:grpSpPr>
          <a:xfrm>
            <a:off x="287524" y="1916832"/>
            <a:ext cx="3204356" cy="4318739"/>
            <a:chOff x="5724128" y="1952836"/>
            <a:chExt cx="3204356" cy="4318739"/>
          </a:xfrm>
        </p:grpSpPr>
        <p:pic>
          <p:nvPicPr>
            <p:cNvPr id="3" name="Picture 3"/>
            <p:cNvPicPr>
              <a:picLocks noChangeAspect="1" noChangeArrowheads="1"/>
            </p:cNvPicPr>
            <p:nvPr/>
          </p:nvPicPr>
          <p:blipFill>
            <a:blip r:embed="rId3" cstate="print"/>
            <a:srcRect/>
            <a:stretch>
              <a:fillRect/>
            </a:stretch>
          </p:blipFill>
          <p:spPr bwMode="auto">
            <a:xfrm>
              <a:off x="5724128" y="1952836"/>
              <a:ext cx="3156929" cy="3412034"/>
            </a:xfrm>
            <a:prstGeom prst="rect">
              <a:avLst/>
            </a:prstGeom>
            <a:noFill/>
            <a:ln w="9525">
              <a:noFill/>
              <a:miter lim="800000"/>
              <a:headEnd/>
              <a:tailEnd/>
            </a:ln>
          </p:spPr>
        </p:pic>
        <p:sp>
          <p:nvSpPr>
            <p:cNvPr id="4" name="TextBox 3"/>
            <p:cNvSpPr txBox="1"/>
            <p:nvPr/>
          </p:nvSpPr>
          <p:spPr>
            <a:xfrm>
              <a:off x="5796136" y="5625244"/>
              <a:ext cx="3132348"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800" dirty="0" smtClean="0">
                  <a:solidFill>
                    <a:schemeClr val="tx1"/>
                  </a:solidFill>
                </a:rPr>
                <a:t>文件数据库中，创建要素类需配置关键字</a:t>
              </a:r>
              <a:endParaRPr lang="zh-CN" altLang="en-US" sz="1800" dirty="0">
                <a:solidFill>
                  <a:schemeClr val="tx1"/>
                </a:solidFill>
              </a:endParaRPr>
            </a:p>
          </p:txBody>
        </p:sp>
      </p:grpSp>
      <p:sp>
        <p:nvSpPr>
          <p:cNvPr id="6"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7" name="矩形 6"/>
          <p:cNvSpPr/>
          <p:nvPr/>
        </p:nvSpPr>
        <p:spPr>
          <a:xfrm>
            <a:off x="359532" y="620688"/>
            <a:ext cx="199605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dirty="0" err="1" smtClean="0"/>
              <a:t>GeoDB</a:t>
            </a:r>
            <a:r>
              <a:rPr lang="zh-CN" altLang="en-US" dirty="0" smtClean="0"/>
              <a:t>的创建</a:t>
            </a:r>
            <a:endParaRPr lang="zh-CN" alt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3" name="矩形 2"/>
          <p:cNvSpPr/>
          <p:nvPr/>
        </p:nvSpPr>
        <p:spPr>
          <a:xfrm>
            <a:off x="359532" y="620688"/>
            <a:ext cx="199605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dirty="0" err="1" smtClean="0"/>
              <a:t>GeoDB</a:t>
            </a:r>
            <a:r>
              <a:rPr lang="zh-CN" altLang="en-US" dirty="0" smtClean="0"/>
              <a:t>的创建</a:t>
            </a:r>
            <a:endParaRPr lang="zh-CN" altLang="en-US" dirty="0"/>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graphicFrame>
        <p:nvGraphicFramePr>
          <p:cNvPr id="6" name="图示 5"/>
          <p:cNvGraphicFramePr/>
          <p:nvPr/>
        </p:nvGraphicFramePr>
        <p:xfrm>
          <a:off x="1223628" y="2060848"/>
          <a:ext cx="6804756" cy="3348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3" name="矩形 2"/>
          <p:cNvSpPr/>
          <p:nvPr/>
        </p:nvSpPr>
        <p:spPr>
          <a:xfrm>
            <a:off x="359532" y="620688"/>
            <a:ext cx="2305439"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err="1" smtClean="0"/>
              <a:t>GeoDB</a:t>
            </a:r>
            <a:r>
              <a:rPr lang="zh-CN" altLang="en-US" dirty="0" smtClean="0"/>
              <a:t>数据导入</a:t>
            </a:r>
            <a:endParaRPr lang="zh-CN" altLang="en-US" dirty="0"/>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5436096" y="1988840"/>
            <a:ext cx="3564396" cy="424731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t>可以把已有的数据导入到</a:t>
            </a:r>
            <a:r>
              <a:rPr lang="en-US" altLang="zh-CN" sz="1800" dirty="0" err="1" smtClean="0"/>
              <a:t>GeoDB</a:t>
            </a:r>
            <a:r>
              <a:rPr lang="zh-CN" altLang="en-US" sz="1800" dirty="0" smtClean="0"/>
              <a:t>中，从而提高工作的效率。</a:t>
            </a:r>
            <a:endParaRPr lang="en-US" altLang="zh-CN" sz="1800" dirty="0" smtClean="0"/>
          </a:p>
          <a:p>
            <a:pPr indent="457200">
              <a:lnSpc>
                <a:spcPct val="150000"/>
              </a:lnSpc>
            </a:pPr>
            <a:r>
              <a:rPr lang="zh-CN" altLang="en-US" sz="1800" dirty="0" smtClean="0"/>
              <a:t>通过</a:t>
            </a:r>
            <a:r>
              <a:rPr lang="en-US" altLang="zh-CN" sz="1800" dirty="0" smtClean="0"/>
              <a:t>Catalog</a:t>
            </a:r>
            <a:r>
              <a:rPr lang="zh-CN" altLang="en-US" sz="1800" dirty="0" smtClean="0"/>
              <a:t>，可以将</a:t>
            </a:r>
            <a:r>
              <a:rPr lang="en-US" altLang="zh-CN" sz="1800" dirty="0" smtClean="0"/>
              <a:t>CAD</a:t>
            </a:r>
            <a:r>
              <a:rPr lang="zh-CN" altLang="en-US" sz="1800" dirty="0" smtClean="0"/>
              <a:t>、</a:t>
            </a:r>
            <a:r>
              <a:rPr lang="en-US" altLang="zh-CN" sz="1800" dirty="0" smtClean="0"/>
              <a:t>Table</a:t>
            </a:r>
            <a:r>
              <a:rPr lang="zh-CN" altLang="en-US" sz="1800" dirty="0" smtClean="0"/>
              <a:t>、</a:t>
            </a:r>
            <a:r>
              <a:rPr lang="en-US" altLang="zh-CN" sz="1800" dirty="0" err="1" smtClean="0"/>
              <a:t>Shapefile</a:t>
            </a:r>
            <a:r>
              <a:rPr lang="zh-CN" altLang="en-US" sz="1800" dirty="0" smtClean="0"/>
              <a:t>、</a:t>
            </a:r>
            <a:r>
              <a:rPr lang="en-US" altLang="zh-CN" sz="1800" dirty="0" smtClean="0"/>
              <a:t>Coverage</a:t>
            </a:r>
            <a:r>
              <a:rPr lang="zh-CN" altLang="en-US" sz="1800" dirty="0" smtClean="0"/>
              <a:t>等数据或栅格数据加载到</a:t>
            </a:r>
            <a:r>
              <a:rPr lang="en-US" altLang="zh-CN" sz="1800" dirty="0" err="1" smtClean="0"/>
              <a:t>GeoDB</a:t>
            </a:r>
            <a:r>
              <a:rPr lang="zh-CN" altLang="en-US" sz="1800" dirty="0" smtClean="0"/>
              <a:t>中，导入一个数据表或要素类的同时，就创建了一个新的</a:t>
            </a:r>
            <a:r>
              <a:rPr lang="en-US" altLang="zh-CN" sz="1800" dirty="0" err="1" smtClean="0"/>
              <a:t>GeoDB</a:t>
            </a:r>
            <a:r>
              <a:rPr lang="zh-CN" altLang="en-US" sz="1800" dirty="0" smtClean="0"/>
              <a:t>要素类。如果不是以上几种格式的数据，则需要用</a:t>
            </a:r>
            <a:r>
              <a:rPr lang="en-US" altLang="zh-CN" sz="1800" dirty="0" err="1" smtClean="0"/>
              <a:t>ArcToolBox</a:t>
            </a:r>
            <a:r>
              <a:rPr lang="zh-CN" altLang="en-US" sz="1800" dirty="0" smtClean="0"/>
              <a:t>进行数据格式转换，再加载到</a:t>
            </a:r>
            <a:r>
              <a:rPr lang="en-US" altLang="zh-CN" sz="1800" dirty="0" err="1" smtClean="0"/>
              <a:t>GeoDB</a:t>
            </a:r>
            <a:r>
              <a:rPr lang="zh-CN" altLang="en-US" sz="1800" dirty="0" smtClean="0"/>
              <a:t>中。</a:t>
            </a:r>
          </a:p>
        </p:txBody>
      </p:sp>
      <p:pic>
        <p:nvPicPr>
          <p:cNvPr id="1026" name="Picture 2"/>
          <p:cNvPicPr>
            <a:picLocks noChangeAspect="1" noChangeArrowheads="1"/>
          </p:cNvPicPr>
          <p:nvPr/>
        </p:nvPicPr>
        <p:blipFill>
          <a:blip r:embed="rId3" cstate="print"/>
          <a:srcRect r="44652" b="32944"/>
          <a:stretch>
            <a:fillRect/>
          </a:stretch>
        </p:blipFill>
        <p:spPr bwMode="auto">
          <a:xfrm>
            <a:off x="251520" y="1498078"/>
            <a:ext cx="5112568" cy="495525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3" name="矩形 2"/>
          <p:cNvSpPr/>
          <p:nvPr/>
        </p:nvSpPr>
        <p:spPr>
          <a:xfrm>
            <a:off x="359532" y="620688"/>
            <a:ext cx="2305439"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err="1" smtClean="0"/>
              <a:t>GeoDB</a:t>
            </a:r>
            <a:r>
              <a:rPr lang="zh-CN" altLang="en-US" dirty="0" smtClean="0"/>
              <a:t>数据导入</a:t>
            </a:r>
            <a:endParaRPr lang="zh-CN" altLang="en-US" dirty="0"/>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215516" y="1304764"/>
            <a:ext cx="5753100" cy="3981450"/>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3059832" y="2876550"/>
            <a:ext cx="5753100" cy="3981450"/>
          </a:xfrm>
          <a:prstGeom prst="rect">
            <a:avLst/>
          </a:prstGeom>
          <a:noFill/>
          <a:ln w="9525">
            <a:noFill/>
            <a:miter lim="800000"/>
            <a:headEnd/>
            <a:tailEnd/>
          </a:ln>
        </p:spPr>
      </p:pic>
      <p:sp>
        <p:nvSpPr>
          <p:cNvPr id="5" name="矩形 4"/>
          <p:cNvSpPr/>
          <p:nvPr/>
        </p:nvSpPr>
        <p:spPr>
          <a:xfrm>
            <a:off x="539552" y="5337212"/>
            <a:ext cx="7020780" cy="88036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en-US" altLang="zh-CN" sz="1800" dirty="0" smtClean="0"/>
              <a:t>Catalog</a:t>
            </a:r>
            <a:r>
              <a:rPr lang="zh-CN" altLang="en-US" sz="1800" dirty="0" smtClean="0"/>
              <a:t>中，在某一</a:t>
            </a:r>
            <a:r>
              <a:rPr lang="en-US" altLang="zh-CN" sz="1800" dirty="0" smtClean="0"/>
              <a:t>DB</a:t>
            </a:r>
            <a:r>
              <a:rPr lang="zh-CN" altLang="en-US" sz="1800" dirty="0" smtClean="0"/>
              <a:t>或要素数据集上右键，选择“导入”即可。</a:t>
            </a:r>
            <a:endParaRPr lang="en-US" altLang="zh-CN" sz="1800" dirty="0" smtClean="0"/>
          </a:p>
          <a:p>
            <a:pPr indent="457200">
              <a:lnSpc>
                <a:spcPct val="150000"/>
              </a:lnSpc>
            </a:pPr>
            <a:r>
              <a:rPr lang="zh-CN" altLang="en-US" sz="1800" dirty="0" smtClean="0"/>
              <a:t>注意坐标系统的变化</a:t>
            </a:r>
          </a:p>
        </p:txBody>
      </p:sp>
      <p:sp>
        <p:nvSpPr>
          <p:cNvPr id="8" name="TextBox 7"/>
          <p:cNvSpPr txBox="1"/>
          <p:nvPr/>
        </p:nvSpPr>
        <p:spPr>
          <a:xfrm>
            <a:off x="5904148" y="1844824"/>
            <a:ext cx="3082895"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z="1800" dirty="0" smtClean="0"/>
              <a:t>“导出要素类”</a:t>
            </a:r>
            <a:r>
              <a:rPr lang="en-US" altLang="zh-CN" sz="1800" dirty="0" smtClean="0"/>
              <a:t>:from </a:t>
            </a:r>
            <a:r>
              <a:rPr lang="en-US" altLang="zh-CN" sz="1800" dirty="0" err="1" smtClean="0"/>
              <a:t>shp</a:t>
            </a:r>
            <a:endParaRPr lang="en-US" altLang="zh-CN" sz="1800" dirty="0" smtClean="0"/>
          </a:p>
          <a:p>
            <a:r>
              <a:rPr lang="en-US" altLang="zh-CN" sz="1800" dirty="0" smtClean="0"/>
              <a:t>		</a:t>
            </a:r>
            <a:r>
              <a:rPr lang="en-US" altLang="zh-CN" sz="1800" dirty="0" err="1" smtClean="0"/>
              <a:t>from_shp</a:t>
            </a:r>
            <a:endParaRPr lang="zh-CN" altLang="en-US" sz="1800"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utoShape 3"/>
          <p:cNvSpPr>
            <a:spLocks noChangeArrowheads="1"/>
          </p:cNvSpPr>
          <p:nvPr/>
        </p:nvSpPr>
        <p:spPr bwMode="gray">
          <a:xfrm rot="5400000">
            <a:off x="-2715419" y="753269"/>
            <a:ext cx="5888037" cy="5800726"/>
          </a:xfrm>
          <a:custGeom>
            <a:avLst/>
            <a:gdLst>
              <a:gd name="G0" fmla="+- 10527 0 0"/>
              <a:gd name="G1" fmla="+- 11670910 0 0"/>
              <a:gd name="G2" fmla="+- 0 0 11670910"/>
              <a:gd name="T0" fmla="*/ 0 256 1"/>
              <a:gd name="T1" fmla="*/ 180 256 1"/>
              <a:gd name="G3" fmla="+- 11670910 T0 T1"/>
              <a:gd name="T2" fmla="*/ 0 256 1"/>
              <a:gd name="T3" fmla="*/ 90 256 1"/>
              <a:gd name="G4" fmla="+- 11670910 T2 T3"/>
              <a:gd name="G5" fmla="*/ G4 2 1"/>
              <a:gd name="T4" fmla="*/ 90 256 1"/>
              <a:gd name="T5" fmla="*/ 0 256 1"/>
              <a:gd name="G6" fmla="+- 11670910 T4 T5"/>
              <a:gd name="G7" fmla="*/ G6 2 1"/>
              <a:gd name="G8" fmla="abs 116709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527"/>
              <a:gd name="G18" fmla="*/ 10527 1 2"/>
              <a:gd name="G19" fmla="+- G18 5400 0"/>
              <a:gd name="G20" fmla="cos G19 11670910"/>
              <a:gd name="G21" fmla="sin G19 11670910"/>
              <a:gd name="G22" fmla="+- G20 10800 0"/>
              <a:gd name="G23" fmla="+- G21 10800 0"/>
              <a:gd name="G24" fmla="+- 10800 0 G20"/>
              <a:gd name="G25" fmla="+- 10527 10800 0"/>
              <a:gd name="G26" fmla="?: G9 G17 G25"/>
              <a:gd name="G27" fmla="?: G9 0 21600"/>
              <a:gd name="G28" fmla="cos 10800 11670910"/>
              <a:gd name="G29" fmla="sin 10800 11670910"/>
              <a:gd name="G30" fmla="sin 10527 11670910"/>
              <a:gd name="G31" fmla="+- G28 10800 0"/>
              <a:gd name="G32" fmla="+- G29 10800 0"/>
              <a:gd name="G33" fmla="+- G30 10800 0"/>
              <a:gd name="G34" fmla="?: G4 0 G31"/>
              <a:gd name="G35" fmla="?: 11670910 G34 0"/>
              <a:gd name="G36" fmla="?: G6 G35 G31"/>
              <a:gd name="G37" fmla="+- 21600 0 G36"/>
              <a:gd name="G38" fmla="?: G4 0 G33"/>
              <a:gd name="G39" fmla="?: 11670910 G38 G32"/>
              <a:gd name="G40" fmla="?: G6 G39 0"/>
              <a:gd name="G41" fmla="?: G4 G32 21600"/>
              <a:gd name="G42" fmla="?: G6 G41 G33"/>
              <a:gd name="T12" fmla="*/ 10800 w 21600"/>
              <a:gd name="T13" fmla="*/ 0 h 21600"/>
              <a:gd name="T14" fmla="*/ 141 w 21600"/>
              <a:gd name="T15" fmla="*/ 11156 h 21600"/>
              <a:gd name="T16" fmla="*/ 10800 w 21600"/>
              <a:gd name="T17" fmla="*/ 273 h 21600"/>
              <a:gd name="T18" fmla="*/ 21459 w 21600"/>
              <a:gd name="T19" fmla="*/ 1115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78" y="11151"/>
                </a:moveTo>
                <a:cubicBezTo>
                  <a:pt x="274" y="11034"/>
                  <a:pt x="273" y="10917"/>
                  <a:pt x="273" y="10800"/>
                </a:cubicBezTo>
                <a:cubicBezTo>
                  <a:pt x="273" y="4986"/>
                  <a:pt x="4986" y="273"/>
                  <a:pt x="10800" y="273"/>
                </a:cubicBezTo>
                <a:cubicBezTo>
                  <a:pt x="16613" y="273"/>
                  <a:pt x="21327" y="4986"/>
                  <a:pt x="21327" y="10800"/>
                </a:cubicBezTo>
                <a:cubicBezTo>
                  <a:pt x="21327" y="10917"/>
                  <a:pt x="21325" y="11034"/>
                  <a:pt x="21321" y="11151"/>
                </a:cubicBezTo>
                <a:lnTo>
                  <a:pt x="21593" y="11161"/>
                </a:lnTo>
                <a:cubicBezTo>
                  <a:pt x="21597" y="11040"/>
                  <a:pt x="21600" y="10920"/>
                  <a:pt x="21600" y="10800"/>
                </a:cubicBezTo>
                <a:cubicBezTo>
                  <a:pt x="21600" y="4835"/>
                  <a:pt x="16764" y="0"/>
                  <a:pt x="10800" y="0"/>
                </a:cubicBezTo>
                <a:cubicBezTo>
                  <a:pt x="4835" y="0"/>
                  <a:pt x="0" y="4835"/>
                  <a:pt x="0" y="10800"/>
                </a:cubicBezTo>
                <a:cubicBezTo>
                  <a:pt x="-1" y="10920"/>
                  <a:pt x="2" y="11040"/>
                  <a:pt x="6" y="11161"/>
                </a:cubicBezTo>
                <a:close/>
              </a:path>
            </a:pathLst>
          </a:custGeom>
          <a:gradFill rotWithShape="0">
            <a:gsLst>
              <a:gs pos="0">
                <a:schemeClr val="hlink">
                  <a:gamma/>
                  <a:tint val="0"/>
                  <a:invGamma/>
                  <a:alpha val="0"/>
                </a:schemeClr>
              </a:gs>
              <a:gs pos="100000">
                <a:schemeClr val="hlink"/>
              </a:gs>
            </a:gsLst>
            <a:lin ang="0" scaled="1"/>
          </a:gradFill>
          <a:ln w="9525" algn="ctr">
            <a:noFill/>
            <a:miter lim="800000"/>
            <a:headEnd/>
            <a:tailEnd/>
          </a:ln>
          <a:effectLst/>
        </p:spPr>
        <p:txBody>
          <a:bodyPr wrap="none" anchor="ctr"/>
          <a:lstStyle/>
          <a:p>
            <a:pPr algn="ctr">
              <a:lnSpc>
                <a:spcPct val="140000"/>
              </a:lnSpc>
              <a:defRPr/>
            </a:pPr>
            <a:endParaRPr lang="zh-CN" altLang="en-US">
              <a:ea typeface="华文中宋" pitchFamily="2" charset="-122"/>
            </a:endParaRPr>
          </a:p>
        </p:txBody>
      </p:sp>
      <p:sp>
        <p:nvSpPr>
          <p:cNvPr id="6147" name="AutoShape 4"/>
          <p:cNvSpPr>
            <a:spLocks noChangeArrowheads="1"/>
          </p:cNvSpPr>
          <p:nvPr/>
        </p:nvSpPr>
        <p:spPr bwMode="gray">
          <a:xfrm rot="5400000">
            <a:off x="-2484437" y="1208087"/>
            <a:ext cx="5008562" cy="49323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835 h 21600"/>
            </a:gdLst>
            <a:ahLst/>
            <a:cxnLst>
              <a:cxn ang="T8">
                <a:pos x="T0" y="T1"/>
              </a:cxn>
              <a:cxn ang="T9">
                <a:pos x="T2" y="T3"/>
              </a:cxn>
              <a:cxn ang="T10">
                <a:pos x="T4" y="T5"/>
              </a:cxn>
              <a:cxn ang="T11">
                <a:pos x="T6" y="T7"/>
              </a:cxn>
            </a:cxnLst>
            <a:rect l="T12" t="T13" r="T14" b="T15"/>
            <a:pathLst>
              <a:path w="21600" h="21600">
                <a:moveTo>
                  <a:pt x="10056" y="10807"/>
                </a:moveTo>
                <a:cubicBezTo>
                  <a:pt x="10056" y="10805"/>
                  <a:pt x="10056" y="10802"/>
                  <a:pt x="10056" y="10800"/>
                </a:cubicBezTo>
                <a:cubicBezTo>
                  <a:pt x="10056" y="10389"/>
                  <a:pt x="10389" y="10056"/>
                  <a:pt x="10800" y="10056"/>
                </a:cubicBezTo>
                <a:cubicBezTo>
                  <a:pt x="11210" y="10056"/>
                  <a:pt x="11544" y="10389"/>
                  <a:pt x="11544" y="10800"/>
                </a:cubicBezTo>
                <a:cubicBezTo>
                  <a:pt x="11544" y="10802"/>
                  <a:pt x="11543" y="10805"/>
                  <a:pt x="11543" y="10807"/>
                </a:cubicBezTo>
                <a:lnTo>
                  <a:pt x="21599" y="10916"/>
                </a:lnTo>
                <a:cubicBezTo>
                  <a:pt x="21599" y="10877"/>
                  <a:pt x="21600" y="10838"/>
                  <a:pt x="21600" y="10800"/>
                </a:cubicBezTo>
                <a:cubicBezTo>
                  <a:pt x="21600" y="4835"/>
                  <a:pt x="16764" y="0"/>
                  <a:pt x="10800" y="0"/>
                </a:cubicBezTo>
                <a:cubicBezTo>
                  <a:pt x="4835" y="0"/>
                  <a:pt x="0" y="4835"/>
                  <a:pt x="0" y="10800"/>
                </a:cubicBezTo>
                <a:cubicBezTo>
                  <a:pt x="-1" y="10838"/>
                  <a:pt x="0" y="10877"/>
                  <a:pt x="0" y="10916"/>
                </a:cubicBezTo>
                <a:lnTo>
                  <a:pt x="10056" y="10807"/>
                </a:lnTo>
                <a:close/>
              </a:path>
            </a:pathLst>
          </a:custGeom>
          <a:solidFill>
            <a:schemeClr val="accent1"/>
          </a:solidFill>
          <a:ln w="9525" algn="ctr">
            <a:noFill/>
            <a:miter lim="800000"/>
            <a:headEnd/>
            <a:tailEnd/>
          </a:ln>
        </p:spPr>
        <p:txBody>
          <a:bodyPr wrap="none" anchor="ctr"/>
          <a:lstStyle/>
          <a:p>
            <a:endParaRPr lang="zh-CN" altLang="en-US"/>
          </a:p>
        </p:txBody>
      </p:sp>
      <p:grpSp>
        <p:nvGrpSpPr>
          <p:cNvPr id="4" name="组合 2"/>
          <p:cNvGrpSpPr>
            <a:grpSpLocks/>
          </p:cNvGrpSpPr>
          <p:nvPr/>
        </p:nvGrpSpPr>
        <p:grpSpPr bwMode="auto">
          <a:xfrm>
            <a:off x="2411760" y="1801377"/>
            <a:ext cx="6183512" cy="727523"/>
            <a:chOff x="2304691" y="2657475"/>
            <a:chExt cx="6839307" cy="881063"/>
          </a:xfrm>
        </p:grpSpPr>
        <p:sp>
          <p:nvSpPr>
            <p:cNvPr id="199" name="AutoShape 13"/>
            <p:cNvSpPr>
              <a:spLocks noChangeArrowheads="1"/>
            </p:cNvSpPr>
            <p:nvPr/>
          </p:nvSpPr>
          <p:spPr bwMode="gray">
            <a:xfrm>
              <a:off x="2769017" y="2657475"/>
              <a:ext cx="6374981" cy="881063"/>
            </a:xfrm>
            <a:prstGeom prst="roundRect">
              <a:avLst>
                <a:gd name="adj" fmla="val 50000"/>
              </a:avLst>
            </a:prstGeom>
            <a:gradFill rotWithShape="0">
              <a:gsLst>
                <a:gs pos="0">
                  <a:schemeClr val="folHlink"/>
                </a:gs>
                <a:gs pos="100000">
                  <a:schemeClr val="folHlink">
                    <a:gamma/>
                    <a:tint val="96863"/>
                    <a:invGamma/>
                    <a:alpha val="0"/>
                  </a:schemeClr>
                </a:gs>
              </a:gsLst>
              <a:lin ang="0" scaled="1"/>
            </a:gradFill>
            <a:ln w="9525" algn="ctr">
              <a:noFill/>
              <a:round/>
              <a:headEnd/>
              <a:tailEnd/>
            </a:ln>
            <a:effectLst/>
          </p:spPr>
          <p:txBody>
            <a:bodyPr wrap="none" anchor="ctr"/>
            <a:lstStyle/>
            <a:p>
              <a:pPr algn="ctr">
                <a:lnSpc>
                  <a:spcPct val="140000"/>
                </a:lnSpc>
                <a:defRPr/>
              </a:pPr>
              <a:endParaRPr lang="zh-CN" altLang="en-US" sz="2000" dirty="0">
                <a:ea typeface="华文中宋" pitchFamily="2" charset="-122"/>
              </a:endParaRPr>
            </a:p>
          </p:txBody>
        </p:sp>
        <p:sp>
          <p:nvSpPr>
            <p:cNvPr id="200" name="Text Box 14"/>
            <p:cNvSpPr txBox="1">
              <a:spLocks noChangeArrowheads="1"/>
            </p:cNvSpPr>
            <p:nvPr/>
          </p:nvSpPr>
          <p:spPr bwMode="blackWhite">
            <a:xfrm>
              <a:off x="2543626" y="2708920"/>
              <a:ext cx="6191149" cy="73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40000"/>
                </a:lnSpc>
                <a:defRPr/>
              </a:pPr>
              <a:r>
                <a:rPr lang="zh-CN" altLang="en-US"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地理数据库</a:t>
              </a:r>
              <a:endParaRPr lang="en-US" altLang="zh-CN"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grpSp>
          <p:nvGrpSpPr>
            <p:cNvPr id="5" name="Group 15"/>
            <p:cNvGrpSpPr>
              <a:grpSpLocks/>
            </p:cNvGrpSpPr>
            <p:nvPr/>
          </p:nvGrpSpPr>
          <p:grpSpPr bwMode="auto">
            <a:xfrm>
              <a:off x="2304691" y="2781300"/>
              <a:ext cx="719137" cy="719138"/>
              <a:chOff x="980" y="1412"/>
              <a:chExt cx="316" cy="316"/>
            </a:xfrm>
          </p:grpSpPr>
          <p:sp>
            <p:nvSpPr>
              <p:cNvPr id="6174" name="Oval 16"/>
              <p:cNvSpPr>
                <a:spLocks noChangeArrowheads="1"/>
              </p:cNvSpPr>
              <p:nvPr/>
            </p:nvSpPr>
            <p:spPr bwMode="gray">
              <a:xfrm>
                <a:off x="980" y="1412"/>
                <a:ext cx="316" cy="316"/>
              </a:xfrm>
              <a:prstGeom prst="ellipse">
                <a:avLst/>
              </a:prstGeom>
              <a:solidFill>
                <a:schemeClr val="folHlink"/>
              </a:solidFill>
              <a:ln w="9525" algn="ctr">
                <a:noFill/>
                <a:round/>
                <a:headEnd/>
                <a:tailEnd/>
              </a:ln>
            </p:spPr>
            <p:txBody>
              <a:bodyPr wrap="none" anchor="ctr"/>
              <a:lstStyle/>
              <a:p>
                <a:pPr algn="ctr">
                  <a:lnSpc>
                    <a:spcPct val="140000"/>
                  </a:lnSpc>
                </a:pPr>
                <a:endParaRPr lang="zh-CN" altLang="zh-CN" sz="2000">
                  <a:ea typeface="华文中宋" pitchFamily="2" charset="-122"/>
                </a:endParaRPr>
              </a:p>
            </p:txBody>
          </p:sp>
          <p:sp>
            <p:nvSpPr>
              <p:cNvPr id="6175" name="Oval 17"/>
              <p:cNvSpPr>
                <a:spLocks noChangeArrowheads="1"/>
              </p:cNvSpPr>
              <p:nvPr/>
            </p:nvSpPr>
            <p:spPr bwMode="gray">
              <a:xfrm>
                <a:off x="1028" y="1461"/>
                <a:ext cx="220" cy="220"/>
              </a:xfrm>
              <a:prstGeom prst="ellipse">
                <a:avLst/>
              </a:prstGeom>
              <a:solidFill>
                <a:srgbClr val="FFFFFF"/>
              </a:solidFill>
              <a:ln w="9525" algn="ctr">
                <a:noFill/>
                <a:round/>
                <a:headEnd/>
                <a:tailEnd/>
              </a:ln>
            </p:spPr>
            <p:txBody>
              <a:bodyPr wrap="none" anchor="ctr"/>
              <a:lstStyle/>
              <a:p>
                <a:pPr algn="ctr">
                  <a:lnSpc>
                    <a:spcPct val="140000"/>
                  </a:lnSpc>
                </a:pPr>
                <a:endParaRPr lang="zh-CN" altLang="zh-CN" sz="2000">
                  <a:ea typeface="华文中宋" pitchFamily="2" charset="-122"/>
                </a:endParaRPr>
              </a:p>
            </p:txBody>
          </p:sp>
        </p:grpSp>
        <p:sp>
          <p:nvSpPr>
            <p:cNvPr id="6173" name="Text Box 18"/>
            <p:cNvSpPr txBox="1">
              <a:spLocks noChangeArrowheads="1"/>
            </p:cNvSpPr>
            <p:nvPr/>
          </p:nvSpPr>
          <p:spPr bwMode="gray">
            <a:xfrm>
              <a:off x="2466742" y="2838956"/>
              <a:ext cx="379780" cy="577113"/>
            </a:xfrm>
            <a:prstGeom prst="rect">
              <a:avLst/>
            </a:prstGeom>
            <a:noFill/>
            <a:ln w="9525" algn="ctr">
              <a:noFill/>
              <a:miter lim="800000"/>
              <a:headEnd/>
              <a:tailEnd/>
            </a:ln>
          </p:spPr>
          <p:txBody>
            <a:bodyPr wrap="none">
              <a:spAutoFit/>
            </a:bodyPr>
            <a:lstStyle/>
            <a:p>
              <a:pPr algn="ctr" eaLnBrk="0" hangingPunct="0">
                <a:lnSpc>
                  <a:spcPct val="140000"/>
                </a:lnSpc>
              </a:pPr>
              <a:r>
                <a:rPr lang="en-US" altLang="zh-CN" sz="2000" dirty="0">
                  <a:solidFill>
                    <a:srgbClr val="000099"/>
                  </a:solidFill>
                  <a:latin typeface="微软雅黑" pitchFamily="34" charset="-122"/>
                  <a:ea typeface="微软雅黑" pitchFamily="34" charset="-122"/>
                </a:rPr>
                <a:t>2</a:t>
              </a:r>
            </a:p>
          </p:txBody>
        </p:sp>
      </p:grpSp>
      <p:sp>
        <p:nvSpPr>
          <p:cNvPr id="233" name="Rectangle 47"/>
          <p:cNvSpPr>
            <a:spLocks noChangeArrowheads="1"/>
          </p:cNvSpPr>
          <p:nvPr/>
        </p:nvSpPr>
        <p:spPr bwMode="gray">
          <a:xfrm>
            <a:off x="431540" y="1605930"/>
            <a:ext cx="1182591" cy="38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lnSpc>
                <a:spcPct val="140000"/>
              </a:lnSpc>
              <a:defRPr/>
            </a:pPr>
            <a:r>
              <a:rPr lang="zh-CN" altLang="en-US" sz="4400"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主</a:t>
            </a:r>
            <a:endParaRPr lang="en-US" altLang="zh-CN" sz="4400"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a:lnSpc>
                <a:spcPct val="140000"/>
              </a:lnSpc>
              <a:defRPr/>
            </a:pPr>
            <a:r>
              <a:rPr lang="zh-CN" altLang="en-US" sz="4400"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要</a:t>
            </a:r>
            <a:endParaRPr lang="en-US" altLang="zh-CN" sz="4400"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a:lnSpc>
                <a:spcPct val="140000"/>
              </a:lnSpc>
              <a:defRPr/>
            </a:pPr>
            <a:r>
              <a:rPr lang="zh-CN" altLang="en-US" sz="4400"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内</a:t>
            </a:r>
            <a:endParaRPr lang="en-US" altLang="zh-CN" sz="4400"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a:lnSpc>
                <a:spcPct val="140000"/>
              </a:lnSpc>
              <a:defRPr/>
            </a:pPr>
            <a:r>
              <a:rPr lang="zh-CN" altLang="en-US" sz="4400"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容</a:t>
            </a:r>
            <a:endParaRPr lang="en-US" altLang="zh-CN" sz="4400"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p:txBody>
      </p:sp>
      <p:grpSp>
        <p:nvGrpSpPr>
          <p:cNvPr id="6" name="组合 5"/>
          <p:cNvGrpSpPr>
            <a:grpSpLocks/>
          </p:cNvGrpSpPr>
          <p:nvPr/>
        </p:nvGrpSpPr>
        <p:grpSpPr bwMode="auto">
          <a:xfrm>
            <a:off x="30226" y="364201"/>
            <a:ext cx="9085199" cy="6108037"/>
            <a:chOff x="30224" y="364233"/>
            <a:chExt cx="9084572" cy="6108645"/>
          </a:xfrm>
        </p:grpSpPr>
        <p:sp>
          <p:nvSpPr>
            <p:cNvPr id="6154"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a:ea typeface="华文中宋" pitchFamily="2" charset="-122"/>
              </a:endParaRPr>
            </a:p>
          </p:txBody>
        </p:sp>
        <p:sp>
          <p:nvSpPr>
            <p:cNvPr id="6156"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sp>
          <p:nvSpPr>
            <p:cNvPr id="6157"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a:ea typeface="华文中宋" pitchFamily="2" charset="-122"/>
              </a:endParaRPr>
            </a:p>
          </p:txBody>
        </p:sp>
      </p:grpSp>
      <p:pic>
        <p:nvPicPr>
          <p:cNvPr id="3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 y="69522"/>
            <a:ext cx="2123728" cy="479158"/>
          </a:xfrm>
          <a:prstGeom prst="rect">
            <a:avLst/>
          </a:prstGeom>
          <a:solidFill>
            <a:schemeClr val="bg1"/>
          </a:solidFill>
          <a:ln w="9525">
            <a:noFill/>
            <a:miter lim="800000"/>
            <a:headEnd/>
            <a:tailEnd/>
          </a:ln>
        </p:spPr>
      </p:pic>
      <p:graphicFrame>
        <p:nvGraphicFramePr>
          <p:cNvPr id="60" name="图示 59"/>
          <p:cNvGraphicFramePr/>
          <p:nvPr/>
        </p:nvGraphicFramePr>
        <p:xfrm>
          <a:off x="3599892" y="2564904"/>
          <a:ext cx="5040560" cy="3564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2" name="直接连接符 61"/>
          <p:cNvCxnSpPr/>
          <p:nvPr/>
        </p:nvCxnSpPr>
        <p:spPr bwMode="auto">
          <a:xfrm>
            <a:off x="3563888" y="2528900"/>
            <a:ext cx="0" cy="3348372"/>
          </a:xfrm>
          <a:prstGeom prst="line">
            <a:avLst/>
          </a:prstGeom>
          <a:solidFill>
            <a:srgbClr val="008000"/>
          </a:solidFill>
          <a:ln w="19050" cap="flat" cmpd="sng" algn="ctr">
            <a:solidFill>
              <a:schemeClr val="accent1">
                <a:lumMod val="50000"/>
              </a:schemeClr>
            </a:solidFill>
            <a:prstDash val="solid"/>
            <a:round/>
            <a:headEnd type="none" w="med" len="med"/>
            <a:tailEnd type="none" w="med" len="med"/>
          </a:ln>
          <a:effectLst/>
        </p:spPr>
      </p:cxnSp>
    </p:spTree>
  </p:cSld>
  <p:clrMapOvr>
    <a:masterClrMapping/>
  </p:clrMapOvr>
  <p:transition spd="slow" advTm="13218">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4)">
                                      <p:cBhvr>
                                        <p:cTn id="7" dur="1000"/>
                                        <p:tgtEl>
                                          <p:spTgt spid="62"/>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heel(4)">
                                      <p:cBhvr>
                                        <p:cTn id="10"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0"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3" name="矩形 2"/>
          <p:cNvSpPr/>
          <p:nvPr/>
        </p:nvSpPr>
        <p:spPr>
          <a:xfrm>
            <a:off x="359532" y="620688"/>
            <a:ext cx="2305439"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err="1" smtClean="0"/>
              <a:t>GeoDB</a:t>
            </a:r>
            <a:r>
              <a:rPr lang="zh-CN" altLang="en-US" dirty="0" smtClean="0"/>
              <a:t>数据导出</a:t>
            </a:r>
            <a:endParaRPr lang="zh-CN" altLang="en-US" dirty="0"/>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5579604" y="2204864"/>
            <a:ext cx="3348880" cy="21698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t>导出数据能在多个</a:t>
            </a:r>
            <a:r>
              <a:rPr lang="en-US" altLang="zh-CN" sz="1800" dirty="0" err="1" smtClean="0"/>
              <a:t>GeoDB</a:t>
            </a:r>
            <a:r>
              <a:rPr lang="zh-CN" altLang="en-US" sz="1800" dirty="0" smtClean="0"/>
              <a:t>之间共享数据并有选择性地更改数据格式。</a:t>
            </a:r>
            <a:r>
              <a:rPr lang="en-US" altLang="zh-CN" sz="1800" dirty="0" err="1" smtClean="0"/>
              <a:t>ArcGIS</a:t>
            </a:r>
            <a:r>
              <a:rPr lang="zh-CN" altLang="en-US" sz="1800" dirty="0" smtClean="0"/>
              <a:t>可以将地理数据库中全部或任意部分导出，从而灵活地传输数据。</a:t>
            </a:r>
          </a:p>
        </p:txBody>
      </p:sp>
      <p:pic>
        <p:nvPicPr>
          <p:cNvPr id="3074" name="Picture 2"/>
          <p:cNvPicPr>
            <a:picLocks noChangeAspect="1" noChangeArrowheads="1"/>
          </p:cNvPicPr>
          <p:nvPr/>
        </p:nvPicPr>
        <p:blipFill>
          <a:blip r:embed="rId3" cstate="print"/>
          <a:srcRect r="41278" b="31625"/>
          <a:stretch>
            <a:fillRect/>
          </a:stretch>
        </p:blipFill>
        <p:spPr bwMode="auto">
          <a:xfrm>
            <a:off x="179512" y="1376772"/>
            <a:ext cx="5256584" cy="489654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215516" y="1808820"/>
            <a:ext cx="8748464"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solidFill>
                  <a:srgbClr val="FF0000"/>
                </a:solidFill>
              </a:rPr>
              <a:t>将要素数据集、类和表导出至导出文件时，也会导出所有的相关数据</a:t>
            </a:r>
            <a:r>
              <a:rPr lang="zh-CN" altLang="en-US" sz="1800" dirty="0" smtClean="0"/>
              <a:t>。如果导出几何网络或拓扑类，那么也会导出该网络或拓扑中的所有要素类。</a:t>
            </a:r>
          </a:p>
          <a:p>
            <a:pPr indent="457200">
              <a:lnSpc>
                <a:spcPct val="150000"/>
              </a:lnSpc>
            </a:pPr>
            <a:r>
              <a:rPr lang="zh-CN" altLang="en-US" sz="1800" dirty="0" smtClean="0">
                <a:solidFill>
                  <a:srgbClr val="FF0000"/>
                </a:solidFill>
              </a:rPr>
              <a:t>导出这些项目并将其导入到其他地理数据库，与在 </a:t>
            </a:r>
            <a:r>
              <a:rPr lang="en-US" altLang="zh-CN" sz="1800" dirty="0" smtClean="0">
                <a:solidFill>
                  <a:srgbClr val="FF0000"/>
                </a:solidFill>
              </a:rPr>
              <a:t>Catalog </a:t>
            </a:r>
            <a:r>
              <a:rPr lang="zh-CN" altLang="en-US" sz="1800" dirty="0" smtClean="0">
                <a:solidFill>
                  <a:srgbClr val="FF0000"/>
                </a:solidFill>
              </a:rPr>
              <a:t>目录树中使用“复制并粘贴”命令将数据从一个地理数据库复制到另一个地理数据库是等效的</a:t>
            </a:r>
            <a:r>
              <a:rPr lang="zh-CN" altLang="en-US" sz="1800" dirty="0" smtClean="0"/>
              <a:t>。</a:t>
            </a:r>
          </a:p>
          <a:p>
            <a:pPr indent="457200">
              <a:lnSpc>
                <a:spcPct val="150000"/>
              </a:lnSpc>
            </a:pPr>
            <a:r>
              <a:rPr lang="zh-CN" altLang="en-US" sz="1800" dirty="0" smtClean="0">
                <a:solidFill>
                  <a:srgbClr val="FF0000"/>
                </a:solidFill>
              </a:rPr>
              <a:t>通过导出要素数据集、类和表创建的导出文件也称为 </a:t>
            </a:r>
            <a:r>
              <a:rPr lang="en-US" altLang="zh-CN" sz="1800" dirty="0" smtClean="0">
                <a:solidFill>
                  <a:srgbClr val="FF0000"/>
                </a:solidFill>
              </a:rPr>
              <a:t>XML </a:t>
            </a:r>
            <a:r>
              <a:rPr lang="zh-CN" altLang="en-US" sz="1800" dirty="0" smtClean="0">
                <a:solidFill>
                  <a:srgbClr val="FF0000"/>
                </a:solidFill>
              </a:rPr>
              <a:t>工作空间文档</a:t>
            </a:r>
            <a:r>
              <a:rPr lang="zh-CN" altLang="en-US" sz="1800" dirty="0" smtClean="0"/>
              <a:t>。</a:t>
            </a:r>
            <a:endParaRPr lang="en-US" altLang="zh-CN" sz="1800" dirty="0" smtClean="0"/>
          </a:p>
          <a:p>
            <a:pPr indent="457200">
              <a:lnSpc>
                <a:spcPct val="150000"/>
              </a:lnSpc>
            </a:pPr>
            <a:r>
              <a:rPr lang="zh-CN" altLang="en-US" sz="1800" dirty="0" smtClean="0"/>
              <a:t>右键需要导出的</a:t>
            </a:r>
            <a:r>
              <a:rPr lang="en-US" altLang="zh-CN" sz="1800" dirty="0" smtClean="0"/>
              <a:t>DB</a:t>
            </a:r>
            <a:r>
              <a:rPr lang="zh-CN" altLang="en-US" sz="1800" dirty="0" smtClean="0"/>
              <a:t>、要素类、要素集、表等</a:t>
            </a:r>
            <a:r>
              <a:rPr lang="en-US" altLang="zh-CN" sz="1800" dirty="0" smtClean="0">
                <a:sym typeface="Wingdings" pitchFamily="2" charset="2"/>
              </a:rPr>
              <a:t></a:t>
            </a:r>
            <a:r>
              <a:rPr lang="en-US" altLang="zh-CN" sz="1800" dirty="0" smtClean="0"/>
              <a:t>”</a:t>
            </a:r>
            <a:r>
              <a:rPr lang="zh-CN" altLang="en-US" sz="1800" dirty="0" smtClean="0"/>
              <a:t>导出</a:t>
            </a:r>
            <a:r>
              <a:rPr lang="en-US" altLang="zh-CN" sz="1800" dirty="0" smtClean="0"/>
              <a:t>”</a:t>
            </a:r>
            <a:r>
              <a:rPr lang="en-US" altLang="zh-CN" sz="1800" dirty="0" smtClean="0">
                <a:sym typeface="Wingdings" pitchFamily="2" charset="2"/>
              </a:rPr>
              <a:t>”</a:t>
            </a:r>
            <a:r>
              <a:rPr lang="zh-CN" altLang="en-US" sz="1800" dirty="0" smtClean="0">
                <a:sym typeface="Wingdings" pitchFamily="2" charset="2"/>
              </a:rPr>
              <a:t>导出</a:t>
            </a:r>
            <a:r>
              <a:rPr lang="en-US" altLang="zh-CN" sz="1800" dirty="0" smtClean="0">
                <a:sym typeface="Wingdings" pitchFamily="2" charset="2"/>
              </a:rPr>
              <a:t>XML</a:t>
            </a:r>
            <a:r>
              <a:rPr lang="zh-CN" altLang="en-US" sz="1800" dirty="0" smtClean="0">
                <a:sym typeface="Wingdings" pitchFamily="2" charset="2"/>
              </a:rPr>
              <a:t>工作空间文档</a:t>
            </a:r>
            <a:r>
              <a:rPr lang="en-US" altLang="zh-CN" sz="1800" dirty="0" smtClean="0">
                <a:sym typeface="Wingdings" pitchFamily="2" charset="2"/>
              </a:rPr>
              <a:t>”</a:t>
            </a:r>
            <a:endParaRPr lang="zh-CN" altLang="en-US" sz="1800" dirty="0"/>
          </a:p>
        </p:txBody>
      </p:sp>
      <p:sp>
        <p:nvSpPr>
          <p:cNvPr id="6" name="矩形 5"/>
          <p:cNvSpPr/>
          <p:nvPr/>
        </p:nvSpPr>
        <p:spPr>
          <a:xfrm>
            <a:off x="287524" y="1232756"/>
            <a:ext cx="3744416" cy="46038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lvl="0">
              <a:lnSpc>
                <a:spcPct val="150000"/>
              </a:lnSpc>
            </a:pPr>
            <a:r>
              <a:rPr lang="zh-CN" altLang="en-US" sz="1800" dirty="0" smtClean="0">
                <a:solidFill>
                  <a:prstClr val="black"/>
                </a:solidFill>
                <a:latin typeface="Calibri"/>
                <a:ea typeface="宋体"/>
              </a:rPr>
              <a:t>导出要素数据集、要素类和表</a:t>
            </a:r>
          </a:p>
        </p:txBody>
      </p:sp>
      <p:pic>
        <p:nvPicPr>
          <p:cNvPr id="4098" name="Picture 2"/>
          <p:cNvPicPr>
            <a:picLocks noChangeAspect="1" noChangeArrowheads="1"/>
          </p:cNvPicPr>
          <p:nvPr/>
        </p:nvPicPr>
        <p:blipFill>
          <a:blip r:embed="rId3" cstate="print"/>
          <a:srcRect r="9564" b="15217"/>
          <a:stretch>
            <a:fillRect/>
          </a:stretch>
        </p:blipFill>
        <p:spPr bwMode="auto">
          <a:xfrm>
            <a:off x="899592" y="1772816"/>
            <a:ext cx="6336704" cy="4752528"/>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691680" y="2373820"/>
            <a:ext cx="5819006" cy="4484180"/>
          </a:xfrm>
          <a:prstGeom prst="rect">
            <a:avLst/>
          </a:prstGeom>
          <a:noFill/>
          <a:ln w="9525">
            <a:noFill/>
            <a:miter lim="800000"/>
            <a:headEnd/>
            <a:tailEnd/>
          </a:ln>
        </p:spPr>
      </p:pic>
      <p:sp>
        <p:nvSpPr>
          <p:cNvPr id="9" name="矩形 8"/>
          <p:cNvSpPr/>
          <p:nvPr/>
        </p:nvSpPr>
        <p:spPr>
          <a:xfrm>
            <a:off x="359532" y="620688"/>
            <a:ext cx="2305439"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err="1" smtClean="0"/>
              <a:t>GeoDB</a:t>
            </a:r>
            <a:r>
              <a:rPr lang="zh-CN" altLang="en-US" dirty="0" smtClean="0"/>
              <a:t>数据导出</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4)">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4098"/>
                                        </p:tgtEl>
                                      </p:cBhvr>
                                    </p:animEffect>
                                    <p:set>
                                      <p:cBhvr>
                                        <p:cTn id="12" dur="1" fill="hold">
                                          <p:stCondLst>
                                            <p:cond delay="499"/>
                                          </p:stCondLst>
                                        </p:cTn>
                                        <p:tgtEl>
                                          <p:spTgt spid="4098"/>
                                        </p:tgtEl>
                                        <p:attrNameLst>
                                          <p:attrName>style.visibility</p:attrName>
                                        </p:attrNameLst>
                                      </p:cBhvr>
                                      <p:to>
                                        <p:strVal val="hidden"/>
                                      </p:to>
                                    </p:set>
                                  </p:childTnLst>
                                </p:cTn>
                              </p:par>
                              <p:par>
                                <p:cTn id="13" presetID="21" presetClass="entr" presetSubtype="4" fill="hold" nodeType="withEffect">
                                  <p:stCondLst>
                                    <p:cond delay="0"/>
                                  </p:stCondLst>
                                  <p:childTnLst>
                                    <p:set>
                                      <p:cBhvr>
                                        <p:cTn id="14" dur="1" fill="hold">
                                          <p:stCondLst>
                                            <p:cond delay="0"/>
                                          </p:stCondLst>
                                        </p:cTn>
                                        <p:tgtEl>
                                          <p:spTgt spid="4099"/>
                                        </p:tgtEl>
                                        <p:attrNameLst>
                                          <p:attrName>style.visibility</p:attrName>
                                        </p:attrNameLst>
                                      </p:cBhvr>
                                      <p:to>
                                        <p:strVal val="visible"/>
                                      </p:to>
                                    </p:set>
                                    <p:animEffect transition="in" filter="wheel(4)">
                                      <p:cBhvr>
                                        <p:cTn id="15"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7" name="矩形 6"/>
          <p:cNvSpPr/>
          <p:nvPr/>
        </p:nvSpPr>
        <p:spPr>
          <a:xfrm>
            <a:off x="287524" y="1232756"/>
            <a:ext cx="3744416" cy="50783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lvl="0">
              <a:lnSpc>
                <a:spcPct val="150000"/>
              </a:lnSpc>
            </a:pPr>
            <a:r>
              <a:rPr lang="zh-CN" altLang="en-US" sz="1800" dirty="0" smtClean="0">
                <a:solidFill>
                  <a:prstClr val="black"/>
                </a:solidFill>
                <a:latin typeface="Calibri"/>
                <a:ea typeface="宋体"/>
              </a:rPr>
              <a:t>导出要素数据类至其他</a:t>
            </a:r>
            <a:r>
              <a:rPr lang="en-US" altLang="zh-CN" sz="1800" dirty="0" err="1" smtClean="0">
                <a:solidFill>
                  <a:prstClr val="black"/>
                </a:solidFill>
                <a:latin typeface="Calibri"/>
                <a:ea typeface="宋体"/>
              </a:rPr>
              <a:t>GeoDB</a:t>
            </a:r>
            <a:endParaRPr lang="zh-CN" altLang="en-US" sz="1800" dirty="0" smtClean="0">
              <a:solidFill>
                <a:prstClr val="black"/>
              </a:solidFill>
              <a:latin typeface="Calibri"/>
              <a:ea typeface="宋体"/>
            </a:endParaRPr>
          </a:p>
        </p:txBody>
      </p:sp>
      <p:sp>
        <p:nvSpPr>
          <p:cNvPr id="8" name="矩形 7"/>
          <p:cNvSpPr/>
          <p:nvPr/>
        </p:nvSpPr>
        <p:spPr>
          <a:xfrm>
            <a:off x="359532" y="620688"/>
            <a:ext cx="2305439"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err="1" smtClean="0"/>
              <a:t>GeoDB</a:t>
            </a:r>
            <a:r>
              <a:rPr lang="zh-CN" altLang="en-US" dirty="0" smtClean="0"/>
              <a:t>数据导出</a:t>
            </a:r>
            <a:endParaRPr lang="zh-CN" altLang="en-US" dirty="0"/>
          </a:p>
        </p:txBody>
      </p:sp>
      <p:pic>
        <p:nvPicPr>
          <p:cNvPr id="5122" name="Picture 2"/>
          <p:cNvPicPr>
            <a:picLocks noChangeAspect="1" noChangeArrowheads="1"/>
          </p:cNvPicPr>
          <p:nvPr/>
        </p:nvPicPr>
        <p:blipFill>
          <a:blip r:embed="rId3" cstate="print"/>
          <a:srcRect r="30599" b="32469"/>
          <a:stretch>
            <a:fillRect/>
          </a:stretch>
        </p:blipFill>
        <p:spPr bwMode="auto">
          <a:xfrm>
            <a:off x="1727684" y="1916832"/>
            <a:ext cx="6012668" cy="468052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5112060" y="2312876"/>
            <a:ext cx="3564396" cy="300082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t>数据导入是在数据库本身没有要素类或要素集的情况下，将另外已有数据导入，而数据加载是在数据库中 原有要素类或要素集的基础上，继续添加数据。</a:t>
            </a:r>
            <a:endParaRPr lang="en-US" altLang="zh-CN" sz="1800" dirty="0" smtClean="0"/>
          </a:p>
          <a:p>
            <a:pPr indent="457200">
              <a:lnSpc>
                <a:spcPct val="150000"/>
              </a:lnSpc>
            </a:pPr>
            <a:r>
              <a:rPr lang="zh-CN" altLang="en-US" sz="1800" dirty="0" smtClean="0"/>
              <a:t>可通过</a:t>
            </a:r>
            <a:r>
              <a:rPr lang="en-US" altLang="zh-CN" sz="1800" dirty="0" smtClean="0"/>
              <a:t>Catalog</a:t>
            </a:r>
            <a:r>
              <a:rPr lang="zh-CN" altLang="en-US" sz="1800" dirty="0" smtClean="0"/>
              <a:t>或</a:t>
            </a:r>
            <a:r>
              <a:rPr lang="en-US" altLang="zh-CN" sz="1800" dirty="0" err="1" smtClean="0"/>
              <a:t>ArcMap</a:t>
            </a:r>
            <a:r>
              <a:rPr lang="zh-CN" altLang="en-US" sz="1800" dirty="0" smtClean="0"/>
              <a:t>进行数据加载</a:t>
            </a:r>
          </a:p>
        </p:txBody>
      </p:sp>
      <p:sp>
        <p:nvSpPr>
          <p:cNvPr id="6" name="矩形 5"/>
          <p:cNvSpPr/>
          <p:nvPr/>
        </p:nvSpPr>
        <p:spPr>
          <a:xfrm>
            <a:off x="359532" y="620688"/>
            <a:ext cx="2305439"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err="1" smtClean="0"/>
              <a:t>GeoDB</a:t>
            </a:r>
            <a:r>
              <a:rPr lang="zh-CN" altLang="en-US" dirty="0" smtClean="0"/>
              <a:t>数据加载</a:t>
            </a:r>
            <a:endParaRPr lang="zh-CN" altLang="en-US" dirty="0"/>
          </a:p>
        </p:txBody>
      </p:sp>
      <p:pic>
        <p:nvPicPr>
          <p:cNvPr id="6146" name="Picture 2"/>
          <p:cNvPicPr>
            <a:picLocks noChangeAspect="1" noChangeArrowheads="1"/>
          </p:cNvPicPr>
          <p:nvPr/>
        </p:nvPicPr>
        <p:blipFill>
          <a:blip r:embed="rId3" cstate="print"/>
          <a:srcRect/>
          <a:stretch>
            <a:fillRect/>
          </a:stretch>
        </p:blipFill>
        <p:spPr bwMode="auto">
          <a:xfrm>
            <a:off x="611560" y="1916832"/>
            <a:ext cx="4257675" cy="35909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323528" y="1556792"/>
            <a:ext cx="856844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solidFill>
                  <a:srgbClr val="FF0000"/>
                </a:solidFill>
              </a:rPr>
              <a:t>在</a:t>
            </a:r>
            <a:r>
              <a:rPr lang="en-US" altLang="zh-CN" sz="1800" dirty="0" smtClean="0">
                <a:solidFill>
                  <a:srgbClr val="FF0000"/>
                </a:solidFill>
              </a:rPr>
              <a:t>Catalog</a:t>
            </a:r>
            <a:r>
              <a:rPr lang="zh-CN" altLang="en-US" sz="1800" dirty="0" smtClean="0">
                <a:solidFill>
                  <a:srgbClr val="FF0000"/>
                </a:solidFill>
              </a:rPr>
              <a:t>目录</a:t>
            </a:r>
            <a:r>
              <a:rPr lang="zh-CN" altLang="en-US" sz="1800" dirty="0" smtClean="0"/>
              <a:t>中“右键要载入数据的要素类或表”</a:t>
            </a:r>
            <a:r>
              <a:rPr lang="en-US" altLang="zh-CN" sz="1800" dirty="0" smtClean="0">
                <a:sym typeface="Wingdings" pitchFamily="2" charset="2"/>
              </a:rPr>
              <a:t>”</a:t>
            </a:r>
            <a:r>
              <a:rPr lang="zh-CN" altLang="en-US" sz="1800" dirty="0" smtClean="0">
                <a:sym typeface="Wingdings" pitchFamily="2" charset="2"/>
              </a:rPr>
              <a:t>加载</a:t>
            </a:r>
            <a:r>
              <a:rPr lang="en-US" altLang="zh-CN" sz="1800" dirty="0" smtClean="0">
                <a:sym typeface="Wingdings" pitchFamily="2" charset="2"/>
              </a:rPr>
              <a:t>””</a:t>
            </a:r>
            <a:r>
              <a:rPr lang="zh-CN" altLang="en-US" sz="1800" dirty="0" smtClean="0">
                <a:sym typeface="Wingdings" pitchFamily="2" charset="2"/>
              </a:rPr>
              <a:t>加载数据</a:t>
            </a:r>
            <a:r>
              <a:rPr lang="en-US" altLang="zh-CN" sz="1800" dirty="0" smtClean="0">
                <a:sym typeface="Wingdings" pitchFamily="2" charset="2"/>
              </a:rPr>
              <a:t>”</a:t>
            </a:r>
            <a:r>
              <a:rPr lang="zh-CN" altLang="en-US" sz="1800" dirty="0" smtClean="0">
                <a:sym typeface="Wingdings" pitchFamily="2" charset="2"/>
              </a:rPr>
              <a:t>下一步</a:t>
            </a:r>
            <a:r>
              <a:rPr lang="en-US" altLang="zh-CN" sz="1800" dirty="0" smtClean="0">
                <a:sym typeface="Wingdings" pitchFamily="2" charset="2"/>
              </a:rPr>
              <a:t></a:t>
            </a:r>
            <a:r>
              <a:rPr lang="zh-CN" altLang="en-US" sz="1800" dirty="0" smtClean="0">
                <a:sym typeface="Wingdings" pitchFamily="2" charset="2"/>
              </a:rPr>
              <a:t>选择输入数据，并添加</a:t>
            </a:r>
            <a:r>
              <a:rPr lang="en-US" altLang="zh-CN" sz="1800" dirty="0" smtClean="0">
                <a:sym typeface="Wingdings" pitchFamily="2" charset="2"/>
              </a:rPr>
              <a:t></a:t>
            </a:r>
            <a:r>
              <a:rPr lang="zh-CN" altLang="en-US" sz="1800" dirty="0" smtClean="0">
                <a:sym typeface="Wingdings" pitchFamily="2" charset="2"/>
              </a:rPr>
              <a:t>下一步</a:t>
            </a:r>
            <a:r>
              <a:rPr lang="en-US" altLang="zh-CN" sz="1800" dirty="0" smtClean="0">
                <a:sym typeface="Wingdings" pitchFamily="2" charset="2"/>
              </a:rPr>
              <a:t>······</a:t>
            </a:r>
            <a:endParaRPr lang="zh-CN" altLang="en-US" sz="1800" dirty="0" smtClean="0"/>
          </a:p>
        </p:txBody>
      </p:sp>
      <p:sp>
        <p:nvSpPr>
          <p:cNvPr id="6" name="矩形 5"/>
          <p:cNvSpPr/>
          <p:nvPr/>
        </p:nvSpPr>
        <p:spPr>
          <a:xfrm>
            <a:off x="359532" y="620688"/>
            <a:ext cx="2305439"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err="1" smtClean="0"/>
              <a:t>GeoDB</a:t>
            </a:r>
            <a:r>
              <a:rPr lang="zh-CN" altLang="en-US" dirty="0" smtClean="0"/>
              <a:t>数据加载</a:t>
            </a:r>
            <a:endParaRPr lang="zh-CN" altLang="en-US" dirty="0"/>
          </a:p>
        </p:txBody>
      </p:sp>
      <p:pic>
        <p:nvPicPr>
          <p:cNvPr id="7170" name="Picture 2"/>
          <p:cNvPicPr>
            <a:picLocks noChangeAspect="1" noChangeArrowheads="1"/>
          </p:cNvPicPr>
          <p:nvPr/>
        </p:nvPicPr>
        <p:blipFill>
          <a:blip r:embed="rId3" cstate="print"/>
          <a:srcRect/>
          <a:stretch>
            <a:fillRect/>
          </a:stretch>
        </p:blipFill>
        <p:spPr bwMode="auto">
          <a:xfrm>
            <a:off x="251520" y="2996952"/>
            <a:ext cx="4257675" cy="3590925"/>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4608004" y="2996952"/>
            <a:ext cx="4257675" cy="35909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287524" y="1376772"/>
            <a:ext cx="8568444"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solidFill>
                  <a:srgbClr val="FF0000"/>
                </a:solidFill>
              </a:rPr>
              <a:t>在</a:t>
            </a:r>
            <a:r>
              <a:rPr lang="en-US" altLang="zh-CN" sz="1800" dirty="0" err="1" smtClean="0">
                <a:solidFill>
                  <a:srgbClr val="FF0000"/>
                </a:solidFill>
              </a:rPr>
              <a:t>ArcMap</a:t>
            </a:r>
            <a:r>
              <a:rPr lang="zh-CN" altLang="en-US" sz="1800" dirty="0" smtClean="0">
                <a:solidFill>
                  <a:srgbClr val="FF0000"/>
                </a:solidFill>
              </a:rPr>
              <a:t>中</a:t>
            </a:r>
            <a:r>
              <a:rPr lang="zh-CN" altLang="en-US" sz="1800" dirty="0" smtClean="0"/>
              <a:t>，利用对象加载器加载多个源表和要素类，前提是数据要处于要素类的空间参考范围内。</a:t>
            </a:r>
            <a:endParaRPr lang="en-US" altLang="zh-CN" sz="1800" dirty="0" smtClean="0"/>
          </a:p>
          <a:p>
            <a:pPr indent="457200">
              <a:lnSpc>
                <a:spcPct val="150000"/>
              </a:lnSpc>
            </a:pPr>
            <a:r>
              <a:rPr lang="en-US" altLang="zh-CN" sz="1800" dirty="0" smtClean="0"/>
              <a:t>1</a:t>
            </a:r>
            <a:r>
              <a:rPr lang="zh-CN" altLang="en-US" sz="1800" dirty="0" smtClean="0"/>
              <a:t>、添加“对象加载器”，自定义</a:t>
            </a:r>
            <a:r>
              <a:rPr lang="en-US" altLang="zh-CN" sz="1800" dirty="0" smtClean="0"/>
              <a:t>—</a:t>
            </a:r>
            <a:r>
              <a:rPr lang="zh-CN" altLang="en-US" sz="1800" dirty="0" smtClean="0"/>
              <a:t>自定义模式</a:t>
            </a:r>
            <a:r>
              <a:rPr lang="en-US" altLang="zh-CN" sz="1800" dirty="0" smtClean="0"/>
              <a:t>—</a:t>
            </a:r>
            <a:r>
              <a:rPr lang="zh-CN" altLang="en-US" sz="1800" dirty="0" smtClean="0"/>
              <a:t>命令</a:t>
            </a:r>
            <a:r>
              <a:rPr lang="en-US" altLang="zh-CN" sz="1800" dirty="0" smtClean="0"/>
              <a:t>—</a:t>
            </a:r>
            <a:r>
              <a:rPr lang="zh-CN" altLang="en-US" sz="1800" dirty="0" smtClean="0"/>
              <a:t>类别</a:t>
            </a:r>
            <a:r>
              <a:rPr lang="en-US" altLang="zh-CN" sz="1800" dirty="0" smtClean="0"/>
              <a:t>—</a:t>
            </a:r>
            <a:r>
              <a:rPr lang="zh-CN" altLang="en-US" sz="1800" dirty="0" smtClean="0"/>
              <a:t>数据转换器</a:t>
            </a:r>
            <a:r>
              <a:rPr lang="en-US" altLang="zh-CN" sz="1800" dirty="0" smtClean="0"/>
              <a:t>—</a:t>
            </a:r>
            <a:r>
              <a:rPr lang="zh-CN" altLang="en-US" sz="1800" dirty="0" smtClean="0"/>
              <a:t>将‘加载对象’拖至编辑器工具栏</a:t>
            </a:r>
          </a:p>
        </p:txBody>
      </p:sp>
      <p:sp>
        <p:nvSpPr>
          <p:cNvPr id="7" name="矩形 6"/>
          <p:cNvSpPr/>
          <p:nvPr/>
        </p:nvSpPr>
        <p:spPr>
          <a:xfrm>
            <a:off x="359532" y="620688"/>
            <a:ext cx="2305439"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err="1" smtClean="0"/>
              <a:t>GeoDB</a:t>
            </a:r>
            <a:r>
              <a:rPr lang="zh-CN" altLang="en-US" dirty="0" smtClean="0"/>
              <a:t>数据加载</a:t>
            </a:r>
            <a:endParaRPr lang="zh-CN" altLang="en-US" dirty="0"/>
          </a:p>
        </p:txBody>
      </p:sp>
      <p:grpSp>
        <p:nvGrpSpPr>
          <p:cNvPr id="14" name="组合 13"/>
          <p:cNvGrpSpPr/>
          <p:nvPr/>
        </p:nvGrpSpPr>
        <p:grpSpPr>
          <a:xfrm>
            <a:off x="287524" y="3320988"/>
            <a:ext cx="8856476" cy="3333750"/>
            <a:chOff x="287524" y="2996952"/>
            <a:chExt cx="8856476" cy="3333750"/>
          </a:xfrm>
        </p:grpSpPr>
        <p:pic>
          <p:nvPicPr>
            <p:cNvPr id="8194" name="Picture 2"/>
            <p:cNvPicPr>
              <a:picLocks noChangeAspect="1" noChangeArrowheads="1"/>
            </p:cNvPicPr>
            <p:nvPr/>
          </p:nvPicPr>
          <p:blipFill>
            <a:blip r:embed="rId3" cstate="print"/>
            <a:srcRect/>
            <a:stretch>
              <a:fillRect/>
            </a:stretch>
          </p:blipFill>
          <p:spPr bwMode="auto">
            <a:xfrm>
              <a:off x="287524" y="2996952"/>
              <a:ext cx="3933825" cy="333375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4333875" y="3392996"/>
              <a:ext cx="4810125" cy="257175"/>
            </a:xfrm>
            <a:prstGeom prst="rect">
              <a:avLst/>
            </a:prstGeom>
            <a:noFill/>
            <a:ln w="9525">
              <a:noFill/>
              <a:miter lim="800000"/>
              <a:headEnd/>
              <a:tailEnd/>
            </a:ln>
          </p:spPr>
        </p:pic>
        <p:cxnSp>
          <p:nvCxnSpPr>
            <p:cNvPr id="11" name="直接箭头连接符 10"/>
            <p:cNvCxnSpPr/>
            <p:nvPr/>
          </p:nvCxnSpPr>
          <p:spPr>
            <a:xfrm flipV="1">
              <a:off x="3023828" y="3573016"/>
              <a:ext cx="2520280" cy="46805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pic>
        <p:nvPicPr>
          <p:cNvPr id="4" name="Picture 7"/>
          <p:cNvPicPr>
            <a:picLocks noChangeAspect="1" noChangeArrowheads="1"/>
          </p:cNvPicPr>
          <p:nvPr/>
        </p:nvPicPr>
        <p:blipFill>
          <a:blip r:embed="rId3"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287524" y="1376772"/>
            <a:ext cx="856844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t>首先开启编辑，利用对象加载器加载数据。</a:t>
            </a:r>
            <a:endParaRPr lang="en-US" altLang="zh-CN" sz="1800" dirty="0" smtClean="0"/>
          </a:p>
          <a:p>
            <a:pPr indent="457200">
              <a:lnSpc>
                <a:spcPct val="150000"/>
              </a:lnSpc>
            </a:pPr>
            <a:r>
              <a:rPr lang="zh-CN" altLang="en-US" sz="1800" dirty="0" smtClean="0"/>
              <a:t>其余步骤与</a:t>
            </a:r>
            <a:r>
              <a:rPr lang="en-US" altLang="zh-CN" sz="1800" dirty="0" err="1" smtClean="0"/>
              <a:t>ArcCatalog</a:t>
            </a:r>
            <a:r>
              <a:rPr lang="zh-CN" altLang="en-US" sz="1800" dirty="0" smtClean="0"/>
              <a:t>中相似</a:t>
            </a:r>
          </a:p>
        </p:txBody>
      </p:sp>
      <p:sp>
        <p:nvSpPr>
          <p:cNvPr id="7" name="矩形 6"/>
          <p:cNvSpPr/>
          <p:nvPr/>
        </p:nvSpPr>
        <p:spPr>
          <a:xfrm>
            <a:off x="359532" y="620688"/>
            <a:ext cx="2305439"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err="1" smtClean="0"/>
              <a:t>GeoDB</a:t>
            </a:r>
            <a:r>
              <a:rPr lang="zh-CN" altLang="en-US" dirty="0" smtClean="0"/>
              <a:t>数据加载</a:t>
            </a:r>
            <a:endParaRPr lang="zh-CN" altLang="en-US" dirty="0"/>
          </a:p>
        </p:txBody>
      </p:sp>
      <p:pic>
        <p:nvPicPr>
          <p:cNvPr id="9218" name="Picture 2"/>
          <p:cNvPicPr>
            <a:picLocks noChangeAspect="1" noChangeArrowheads="1"/>
          </p:cNvPicPr>
          <p:nvPr/>
        </p:nvPicPr>
        <p:blipFill>
          <a:blip r:embed="rId4" cstate="print"/>
          <a:srcRect/>
          <a:stretch>
            <a:fillRect/>
          </a:stretch>
        </p:blipFill>
        <p:spPr bwMode="auto">
          <a:xfrm>
            <a:off x="287524" y="2780928"/>
            <a:ext cx="4257675" cy="3590925"/>
          </a:xfrm>
          <a:prstGeom prst="rect">
            <a:avLst/>
          </a:prstGeom>
          <a:noFill/>
          <a:ln w="9525">
            <a:noFill/>
            <a:miter lim="800000"/>
            <a:headEnd/>
            <a:tailEnd/>
          </a:ln>
        </p:spPr>
      </p:pic>
      <p:pic>
        <p:nvPicPr>
          <p:cNvPr id="9219" name="Picture 3"/>
          <p:cNvPicPr>
            <a:picLocks noChangeAspect="1" noChangeArrowheads="1"/>
          </p:cNvPicPr>
          <p:nvPr/>
        </p:nvPicPr>
        <p:blipFill>
          <a:blip r:embed="rId5" cstate="print"/>
          <a:srcRect/>
          <a:stretch>
            <a:fillRect/>
          </a:stretch>
        </p:blipFill>
        <p:spPr bwMode="auto">
          <a:xfrm>
            <a:off x="4608004" y="2852936"/>
            <a:ext cx="4257675" cy="35909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pic>
        <p:nvPicPr>
          <p:cNvPr id="4" name="Picture 7"/>
          <p:cNvPicPr>
            <a:picLocks noChangeAspect="1" noChangeArrowheads="1"/>
          </p:cNvPicPr>
          <p:nvPr/>
        </p:nvPicPr>
        <p:blipFill>
          <a:blip r:embed="rId2" cstate="print"/>
          <a:srcRect/>
          <a:stretch>
            <a:fillRect/>
          </a:stretch>
        </p:blipFill>
        <p:spPr bwMode="auto">
          <a:xfrm>
            <a:off x="304800" y="1083568"/>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287524" y="1376772"/>
            <a:ext cx="8568444" cy="21698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1800" dirty="0" smtClean="0"/>
              <a:t>属性域操作</a:t>
            </a:r>
            <a:endParaRPr lang="en-US" altLang="zh-CN" sz="1800" dirty="0" smtClean="0"/>
          </a:p>
          <a:p>
            <a:pPr indent="457200">
              <a:lnSpc>
                <a:spcPct val="150000"/>
              </a:lnSpc>
            </a:pPr>
            <a:r>
              <a:rPr lang="zh-CN" altLang="en-US" sz="1800" dirty="0" smtClean="0"/>
              <a:t>地理数据库按照面向对象的模型存储地理信息，也可以将非空间信息保存在表中，对于要素和表可以设置一些规则进行限制，对属性的约束即为</a:t>
            </a:r>
            <a:r>
              <a:rPr lang="zh-CN" altLang="en-US" sz="1800" dirty="0" smtClean="0">
                <a:solidFill>
                  <a:srgbClr val="FF0000"/>
                </a:solidFill>
              </a:rPr>
              <a:t>属性域</a:t>
            </a:r>
            <a:r>
              <a:rPr lang="zh-CN" altLang="en-US" sz="1800" dirty="0" smtClean="0"/>
              <a:t>，是描述字段合法值的规则，用于约束表或要素类的任意特定属性中的允许值，可分为“范围”和“编码的值”。</a:t>
            </a:r>
          </a:p>
        </p:txBody>
      </p:sp>
      <p:sp>
        <p:nvSpPr>
          <p:cNvPr id="7" name="矩形 6"/>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pic>
        <p:nvPicPr>
          <p:cNvPr id="10242" name="Picture 2"/>
          <p:cNvPicPr>
            <a:picLocks noChangeAspect="1" noChangeArrowheads="1"/>
          </p:cNvPicPr>
          <p:nvPr/>
        </p:nvPicPr>
        <p:blipFill>
          <a:blip r:embed="rId3" cstate="print"/>
          <a:srcRect/>
          <a:stretch>
            <a:fillRect/>
          </a:stretch>
        </p:blipFill>
        <p:spPr bwMode="auto">
          <a:xfrm>
            <a:off x="2735796" y="3034934"/>
            <a:ext cx="4714156" cy="3823066"/>
          </a:xfrm>
          <a:prstGeom prst="rect">
            <a:avLst/>
          </a:prstGeom>
          <a:noFill/>
          <a:ln w="9525">
            <a:noFill/>
            <a:miter lim="800000"/>
            <a:headEnd/>
            <a:tailEnd/>
          </a:ln>
        </p:spPr>
      </p:pic>
      <p:sp>
        <p:nvSpPr>
          <p:cNvPr id="12" name="TextBox 11"/>
          <p:cNvSpPr txBox="1"/>
          <p:nvPr/>
        </p:nvSpPr>
        <p:spPr>
          <a:xfrm>
            <a:off x="3347864" y="6396335"/>
            <a:ext cx="297068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1800" dirty="0" smtClean="0"/>
              <a:t>右键数据库</a:t>
            </a:r>
            <a:r>
              <a:rPr lang="en-US" altLang="zh-CN" sz="1800" dirty="0" smtClean="0"/>
              <a:t>—</a:t>
            </a:r>
            <a:r>
              <a:rPr lang="zh-CN" altLang="en-US" sz="1800" dirty="0" smtClean="0"/>
              <a:t>属性</a:t>
            </a:r>
            <a:r>
              <a:rPr lang="en-US" altLang="zh-CN" sz="1800" dirty="0" smtClean="0"/>
              <a:t>—</a:t>
            </a:r>
            <a:r>
              <a:rPr lang="zh-CN" altLang="en-US" sz="1800" dirty="0" smtClean="0"/>
              <a:t>属性域</a:t>
            </a:r>
            <a:endParaRPr lang="zh-CN" altLang="en-US" sz="1800"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772816"/>
            <a:ext cx="7848872"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00" dirty="0" smtClean="0">
                <a:solidFill>
                  <a:schemeClr val="tx1"/>
                </a:solidFill>
              </a:rPr>
              <a:t>子类型</a:t>
            </a:r>
            <a:endParaRPr lang="en-US" altLang="zh-CN" sz="1800" dirty="0" smtClean="0">
              <a:solidFill>
                <a:schemeClr val="tx1"/>
              </a:solidFill>
            </a:endParaRPr>
          </a:p>
          <a:p>
            <a:pPr indent="457200">
              <a:lnSpc>
                <a:spcPct val="150000"/>
              </a:lnSpc>
            </a:pPr>
            <a:r>
              <a:rPr lang="zh-CN" altLang="en-US" sz="1800" dirty="0" smtClean="0">
                <a:solidFill>
                  <a:schemeClr val="tx1"/>
                </a:solidFill>
              </a:rPr>
              <a:t>要素类中具有相同属性的要素的子集，或表中具有相同属性的对象的子集。可通过他们对数据进行分类。例如公路要素可分为“高速公路”、“普通公路”等子集。</a:t>
            </a:r>
            <a:endParaRPr lang="en-US" altLang="zh-CN" sz="1800" dirty="0" smtClean="0">
              <a:solidFill>
                <a:schemeClr val="tx1"/>
              </a:solidFill>
            </a:endParaRPr>
          </a:p>
          <a:p>
            <a:pPr indent="457200">
              <a:lnSpc>
                <a:spcPct val="150000"/>
              </a:lnSpc>
            </a:pPr>
            <a:r>
              <a:rPr lang="zh-CN" altLang="en-US" sz="1800" dirty="0" smtClean="0">
                <a:solidFill>
                  <a:schemeClr val="tx1"/>
                </a:solidFill>
              </a:rPr>
              <a:t>子类型通过创建编码值来实现，因此必须与</a:t>
            </a:r>
            <a:r>
              <a:rPr lang="zh-CN" altLang="en-US" sz="1800" dirty="0" smtClean="0">
                <a:solidFill>
                  <a:srgbClr val="FF0000"/>
                </a:solidFill>
              </a:rPr>
              <a:t>短整型或长整型</a:t>
            </a:r>
            <a:r>
              <a:rPr lang="zh-CN" altLang="en-US" sz="1800" dirty="0" smtClean="0">
                <a:solidFill>
                  <a:schemeClr val="tx1"/>
                </a:solidFill>
              </a:rPr>
              <a:t>数据类型的字段相关联，每个整数值代表子类型中的一个要素。</a:t>
            </a:r>
            <a:endParaRPr lang="zh-CN" altLang="en-US" sz="1800" dirty="0">
              <a:solidFill>
                <a:schemeClr val="tx1"/>
              </a:solidFill>
            </a:endParaRPr>
          </a:p>
        </p:txBody>
      </p:sp>
      <p:sp>
        <p:nvSpPr>
          <p:cNvPr id="3"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4" name="矩形 3"/>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sp>
        <p:nvSpPr>
          <p:cNvPr id="5" name="矩形 4"/>
          <p:cNvSpPr/>
          <p:nvPr/>
        </p:nvSpPr>
        <p:spPr>
          <a:xfrm>
            <a:off x="611560" y="4761148"/>
            <a:ext cx="792088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zh-CN" altLang="en-US" sz="1800"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124744"/>
            <a:ext cx="7848872"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00" dirty="0" smtClean="0">
                <a:solidFill>
                  <a:schemeClr val="tx1"/>
                </a:solidFill>
              </a:rPr>
              <a:t>新建一个</a:t>
            </a:r>
            <a:r>
              <a:rPr lang="en-US" altLang="zh-CN" sz="1800" dirty="0" smtClean="0">
                <a:solidFill>
                  <a:schemeClr val="tx1"/>
                </a:solidFill>
              </a:rPr>
              <a:t>DB</a:t>
            </a:r>
          </a:p>
          <a:p>
            <a:pPr>
              <a:lnSpc>
                <a:spcPct val="150000"/>
              </a:lnSpc>
            </a:pPr>
            <a:r>
              <a:rPr lang="zh-CN" altLang="en-US" sz="1800" dirty="0" smtClean="0">
                <a:solidFill>
                  <a:schemeClr val="tx1"/>
                </a:solidFill>
              </a:rPr>
              <a:t>新建要素类</a:t>
            </a:r>
            <a:endParaRPr lang="en-US" altLang="zh-CN" sz="1800" dirty="0" smtClean="0">
              <a:solidFill>
                <a:schemeClr val="tx1"/>
              </a:solidFill>
            </a:endParaRPr>
          </a:p>
        </p:txBody>
      </p:sp>
      <p:pic>
        <p:nvPicPr>
          <p:cNvPr id="8194" name="Picture 2" descr="http://img.my.csdn.net/uploads/201301/09/1357701366_5335.jpg"/>
          <p:cNvPicPr>
            <a:picLocks noChangeAspect="1" noChangeArrowheads="1"/>
          </p:cNvPicPr>
          <p:nvPr/>
        </p:nvPicPr>
        <p:blipFill>
          <a:blip r:embed="rId2" cstate="print"/>
          <a:srcRect/>
          <a:stretch>
            <a:fillRect/>
          </a:stretch>
        </p:blipFill>
        <p:spPr bwMode="auto">
          <a:xfrm>
            <a:off x="431540" y="2384884"/>
            <a:ext cx="5292568" cy="4176564"/>
          </a:xfrm>
          <a:prstGeom prst="rect">
            <a:avLst/>
          </a:prstGeom>
          <a:noFill/>
        </p:spPr>
      </p:pic>
      <p:pic>
        <p:nvPicPr>
          <p:cNvPr id="8196" name="Picture 4" descr="http://img.my.csdn.net/uploads/201301/09/1357701377_8111.jpg"/>
          <p:cNvPicPr>
            <a:picLocks noChangeAspect="1" noChangeArrowheads="1"/>
          </p:cNvPicPr>
          <p:nvPr/>
        </p:nvPicPr>
        <p:blipFill>
          <a:blip r:embed="rId3" cstate="print"/>
          <a:srcRect/>
          <a:stretch>
            <a:fillRect/>
          </a:stretch>
        </p:blipFill>
        <p:spPr bwMode="auto">
          <a:xfrm>
            <a:off x="2123728" y="2384884"/>
            <a:ext cx="5688668" cy="4142234"/>
          </a:xfrm>
          <a:prstGeom prst="rect">
            <a:avLst/>
          </a:prstGeom>
          <a:noFill/>
        </p:spPr>
      </p:pic>
      <p:pic>
        <p:nvPicPr>
          <p:cNvPr id="8198" name="Picture 6" descr="http://img.my.csdn.net/uploads/201301/09/1357701389_7182.png"/>
          <p:cNvPicPr>
            <a:picLocks noChangeAspect="1" noChangeArrowheads="1"/>
          </p:cNvPicPr>
          <p:nvPr/>
        </p:nvPicPr>
        <p:blipFill>
          <a:blip r:embed="rId4" cstate="print"/>
          <a:srcRect/>
          <a:stretch>
            <a:fillRect/>
          </a:stretch>
        </p:blipFill>
        <p:spPr bwMode="auto">
          <a:xfrm>
            <a:off x="4716016" y="2384884"/>
            <a:ext cx="4247000" cy="4297711"/>
          </a:xfrm>
          <a:prstGeom prst="rect">
            <a:avLst/>
          </a:prstGeom>
          <a:noFill/>
        </p:spPr>
      </p:pic>
      <p:sp>
        <p:nvSpPr>
          <p:cNvPr id="6"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7" name="矩形 6"/>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blinds(horizontal)">
                                      <p:cBhvr>
                                        <p:cTn id="12" dur="500"/>
                                        <p:tgtEl>
                                          <p:spTgt spid="81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8"/>
                                        </p:tgtEl>
                                        <p:attrNameLst>
                                          <p:attrName>style.visibility</p:attrName>
                                        </p:attrNameLst>
                                      </p:cBhvr>
                                      <p:to>
                                        <p:strVal val="visible"/>
                                      </p:to>
                                    </p:set>
                                    <p:animEffect transition="in" filter="blinds(horizontal)">
                                      <p:cBhvr>
                                        <p:cTn id="17"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36912"/>
            <a:ext cx="8229600" cy="1143000"/>
          </a:xfrm>
        </p:spPr>
        <p:txBody>
          <a:bodyPr/>
          <a:lstStyle/>
          <a:p>
            <a:r>
              <a:rPr lang="en-US" altLang="zh-CN" dirty="0" err="1" smtClean="0">
                <a:latin typeface="+mj-lt"/>
              </a:rPr>
              <a:t>Geodatabase</a:t>
            </a:r>
            <a:r>
              <a:rPr lang="zh-CN" altLang="en-US" dirty="0" smtClean="0">
                <a:latin typeface="+mj-lt"/>
              </a:rPr>
              <a:t>概述</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9572" y="1340768"/>
            <a:ext cx="7848872" cy="4603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00" dirty="0" smtClean="0"/>
              <a:t>增加属性列，包括</a:t>
            </a:r>
            <a:r>
              <a:rPr lang="en-US" altLang="zh-CN" sz="1800" dirty="0" smtClean="0"/>
              <a:t>subtype</a:t>
            </a:r>
            <a:r>
              <a:rPr lang="zh-CN" altLang="en-US" sz="1800" dirty="0" smtClean="0"/>
              <a:t>、</a:t>
            </a:r>
            <a:r>
              <a:rPr lang="en-US" altLang="zh-CN" sz="1800" dirty="0" smtClean="0"/>
              <a:t>name</a:t>
            </a:r>
            <a:r>
              <a:rPr lang="zh-CN" altLang="en-US" sz="1800" dirty="0" smtClean="0"/>
              <a:t>、</a:t>
            </a:r>
            <a:r>
              <a:rPr lang="en-US" altLang="zh-CN" sz="1800" dirty="0" err="1" smtClean="0"/>
              <a:t>domaintype</a:t>
            </a:r>
            <a:r>
              <a:rPr lang="zh-CN" altLang="en-US" sz="1800" dirty="0" smtClean="0"/>
              <a:t>、</a:t>
            </a:r>
            <a:r>
              <a:rPr lang="en-US" altLang="zh-CN" sz="1800" dirty="0" smtClean="0"/>
              <a:t>type</a:t>
            </a:r>
            <a:r>
              <a:rPr lang="zh-CN" altLang="en-US" sz="1800" dirty="0" smtClean="0"/>
              <a:t>等；</a:t>
            </a:r>
            <a:endParaRPr lang="zh-CN" altLang="en-US" sz="1800" dirty="0">
              <a:solidFill>
                <a:schemeClr val="tx1"/>
              </a:solidFill>
            </a:endParaRPr>
          </a:p>
        </p:txBody>
      </p:sp>
      <p:pic>
        <p:nvPicPr>
          <p:cNvPr id="7170" name="Picture 2" descr="http://img.my.csdn.net/uploads/201301/09/1357701427_8230.png"/>
          <p:cNvPicPr>
            <a:picLocks noChangeAspect="1" noChangeArrowheads="1"/>
          </p:cNvPicPr>
          <p:nvPr/>
        </p:nvPicPr>
        <p:blipFill>
          <a:blip r:embed="rId2" cstate="print"/>
          <a:srcRect/>
          <a:stretch>
            <a:fillRect/>
          </a:stretch>
        </p:blipFill>
        <p:spPr bwMode="auto">
          <a:xfrm>
            <a:off x="2339752" y="1880828"/>
            <a:ext cx="4701011" cy="4757143"/>
          </a:xfrm>
          <a:prstGeom prst="rect">
            <a:avLst/>
          </a:prstGeom>
          <a:noFill/>
        </p:spPr>
      </p:pic>
      <p:sp>
        <p:nvSpPr>
          <p:cNvPr id="5"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6" name="矩形 5"/>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5556" y="1340768"/>
            <a:ext cx="7848872"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800" dirty="0" smtClean="0"/>
              <a:t>建立完成之后，在该要素类上右键</a:t>
            </a:r>
            <a:r>
              <a:rPr lang="en-US" altLang="zh-CN" sz="1800" dirty="0" smtClean="0"/>
              <a:t>-〉</a:t>
            </a:r>
            <a:r>
              <a:rPr lang="zh-CN" altLang="en-US" sz="1800" dirty="0" smtClean="0"/>
              <a:t>属性；打开属性页</a:t>
            </a:r>
            <a:r>
              <a:rPr lang="en-US" altLang="zh-CN" sz="1800" dirty="0" smtClean="0"/>
              <a:t>—</a:t>
            </a:r>
            <a:r>
              <a:rPr lang="zh-CN" altLang="en-US" sz="1800" dirty="0" smtClean="0"/>
              <a:t>子类型，</a:t>
            </a:r>
            <a:endParaRPr lang="zh-CN" altLang="en-US" sz="1800" dirty="0"/>
          </a:p>
        </p:txBody>
      </p:sp>
      <p:pic>
        <p:nvPicPr>
          <p:cNvPr id="86018" name="Picture 2" descr="http://img.my.csdn.net/uploads/201301/09/1357701449_6077.jpg"/>
          <p:cNvPicPr>
            <a:picLocks noChangeAspect="1" noChangeArrowheads="1"/>
          </p:cNvPicPr>
          <p:nvPr/>
        </p:nvPicPr>
        <p:blipFill>
          <a:blip r:embed="rId2" cstate="print"/>
          <a:srcRect/>
          <a:stretch>
            <a:fillRect/>
          </a:stretch>
        </p:blipFill>
        <p:spPr bwMode="auto">
          <a:xfrm>
            <a:off x="1115616" y="1952836"/>
            <a:ext cx="7172325" cy="4333875"/>
          </a:xfrm>
          <a:prstGeom prst="rect">
            <a:avLst/>
          </a:prstGeom>
          <a:noFill/>
        </p:spPr>
      </p:pic>
      <p:pic>
        <p:nvPicPr>
          <p:cNvPr id="86020" name="Picture 4" descr="http://img.my.csdn.net/uploads/201301/09/1357701490_9616.png"/>
          <p:cNvPicPr>
            <a:picLocks noChangeAspect="1" noChangeArrowheads="1"/>
          </p:cNvPicPr>
          <p:nvPr/>
        </p:nvPicPr>
        <p:blipFill>
          <a:blip r:embed="rId3" cstate="print"/>
          <a:srcRect/>
          <a:stretch>
            <a:fillRect/>
          </a:stretch>
        </p:blipFill>
        <p:spPr bwMode="auto">
          <a:xfrm>
            <a:off x="2663788" y="1808820"/>
            <a:ext cx="4522445" cy="4875449"/>
          </a:xfrm>
          <a:prstGeom prst="rect">
            <a:avLst/>
          </a:prstGeom>
          <a:noFill/>
        </p:spPr>
      </p:pic>
      <p:sp>
        <p:nvSpPr>
          <p:cNvPr id="5"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6" name="矩形 5"/>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iterate type="lt">
                                    <p:tmPct val="0"/>
                                  </p:iterate>
                                  <p:childTnLst>
                                    <p:set>
                                      <p:cBhvr>
                                        <p:cTn id="6" dur="1" fill="hold">
                                          <p:stCondLst>
                                            <p:cond delay="0"/>
                                          </p:stCondLst>
                                        </p:cTn>
                                        <p:tgtEl>
                                          <p:spTgt spid="86018"/>
                                        </p:tgtEl>
                                        <p:attrNameLst>
                                          <p:attrName>style.visibility</p:attrName>
                                        </p:attrNameLst>
                                      </p:cBhvr>
                                      <p:to>
                                        <p:strVal val="visible"/>
                                      </p:to>
                                    </p:set>
                                    <p:animEffect transition="in" filter="blinds(horizontal)">
                                      <p:cBhvr>
                                        <p:cTn id="7" dur="500"/>
                                        <p:tgtEl>
                                          <p:spTgt spid="8601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xit" presetSubtype="0" fill="hold" nodeType="clickEffect">
                                  <p:stCondLst>
                                    <p:cond delay="0"/>
                                  </p:stCondLst>
                                  <p:iterate type="lt">
                                    <p:tmPct val="5000"/>
                                  </p:iterate>
                                  <p:childTnLst>
                                    <p:anim calcmode="lin" valueType="num">
                                      <p:cBhvr>
                                        <p:cTn id="11" dur="500"/>
                                        <p:tgtEl>
                                          <p:spTgt spid="86018"/>
                                        </p:tgtEl>
                                        <p:attrNameLst>
                                          <p:attrName>ppt_w</p:attrName>
                                        </p:attrNameLst>
                                      </p:cBhvr>
                                      <p:tavLst>
                                        <p:tav tm="0">
                                          <p:val>
                                            <p:strVal val="ppt_w"/>
                                          </p:val>
                                        </p:tav>
                                        <p:tav tm="100000">
                                          <p:val>
                                            <p:fltVal val="0"/>
                                          </p:val>
                                        </p:tav>
                                      </p:tavLst>
                                    </p:anim>
                                    <p:anim calcmode="lin" valueType="num">
                                      <p:cBhvr>
                                        <p:cTn id="12" dur="500"/>
                                        <p:tgtEl>
                                          <p:spTgt spid="86018"/>
                                        </p:tgtEl>
                                        <p:attrNameLst>
                                          <p:attrName>ppt_h</p:attrName>
                                        </p:attrNameLst>
                                      </p:cBhvr>
                                      <p:tavLst>
                                        <p:tav tm="0">
                                          <p:val>
                                            <p:strVal val="ppt_h"/>
                                          </p:val>
                                        </p:tav>
                                        <p:tav tm="100000">
                                          <p:val>
                                            <p:fltVal val="0"/>
                                          </p:val>
                                        </p:tav>
                                      </p:tavLst>
                                    </p:anim>
                                    <p:anim calcmode="lin" valueType="num">
                                      <p:cBhvr>
                                        <p:cTn id="13" dur="500"/>
                                        <p:tgtEl>
                                          <p:spTgt spid="86018"/>
                                        </p:tgtEl>
                                        <p:attrNameLst>
                                          <p:attrName>style.rotation</p:attrName>
                                        </p:attrNameLst>
                                      </p:cBhvr>
                                      <p:tavLst>
                                        <p:tav tm="0">
                                          <p:val>
                                            <p:fltVal val="0"/>
                                          </p:val>
                                        </p:tav>
                                        <p:tav tm="100000">
                                          <p:val>
                                            <p:fltVal val="90"/>
                                          </p:val>
                                        </p:tav>
                                      </p:tavLst>
                                    </p:anim>
                                    <p:animEffect transition="out" filter="fade">
                                      <p:cBhvr>
                                        <p:cTn id="14" dur="500"/>
                                        <p:tgtEl>
                                          <p:spTgt spid="86018"/>
                                        </p:tgtEl>
                                      </p:cBhvr>
                                    </p:animEffect>
                                    <p:set>
                                      <p:cBhvr>
                                        <p:cTn id="15" dur="1" fill="hold">
                                          <p:stCondLst>
                                            <p:cond delay="499"/>
                                          </p:stCondLst>
                                        </p:cTn>
                                        <p:tgtEl>
                                          <p:spTgt spid="86018"/>
                                        </p:tgtEl>
                                        <p:attrNameLst>
                                          <p:attrName>style.visibility</p:attrName>
                                        </p:attrNameLst>
                                      </p:cBhvr>
                                      <p:to>
                                        <p:strVal val="hidden"/>
                                      </p:to>
                                    </p:set>
                                  </p:childTnLst>
                                </p:cTn>
                              </p:par>
                              <p:par>
                                <p:cTn id="16" presetID="5" presetClass="entr" presetSubtype="10" fill="hold" nodeType="withEffect">
                                  <p:stCondLst>
                                    <p:cond delay="0"/>
                                  </p:stCondLst>
                                  <p:childTnLst>
                                    <p:set>
                                      <p:cBhvr>
                                        <p:cTn id="17" dur="1" fill="hold">
                                          <p:stCondLst>
                                            <p:cond delay="0"/>
                                          </p:stCondLst>
                                        </p:cTn>
                                        <p:tgtEl>
                                          <p:spTgt spid="86020"/>
                                        </p:tgtEl>
                                        <p:attrNameLst>
                                          <p:attrName>style.visibility</p:attrName>
                                        </p:attrNameLst>
                                      </p:cBhvr>
                                      <p:to>
                                        <p:strVal val="visible"/>
                                      </p:to>
                                    </p:set>
                                    <p:animEffect transition="in" filter="checkerboard(across)">
                                      <p:cBhvr>
                                        <p:cTn id="18" dur="5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5556" y="1088740"/>
            <a:ext cx="7848872"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00" dirty="0" smtClean="0"/>
              <a:t>选择子类型字段，子类型的字段，能够识别的类型为整型；</a:t>
            </a:r>
            <a:endParaRPr lang="en-US" altLang="zh-CN" sz="1800" dirty="0" smtClean="0"/>
          </a:p>
          <a:p>
            <a:pPr>
              <a:lnSpc>
                <a:spcPct val="150000"/>
              </a:lnSpc>
            </a:pPr>
            <a:r>
              <a:rPr lang="zh-CN" altLang="en-US" sz="1800" dirty="0" smtClean="0"/>
              <a:t>选择相应的要分类的字段，之后根据业务类型，增加子类型；</a:t>
            </a:r>
            <a:endParaRPr lang="zh-CN" altLang="en-US" sz="1800" dirty="0">
              <a:solidFill>
                <a:schemeClr val="tx1"/>
              </a:solidFill>
            </a:endParaRPr>
          </a:p>
        </p:txBody>
      </p:sp>
      <p:pic>
        <p:nvPicPr>
          <p:cNvPr id="84994" name="Picture 2" descr="http://img.my.csdn.net/uploads/201301/09/1357701514_1239.png"/>
          <p:cNvPicPr>
            <a:picLocks noChangeAspect="1" noChangeArrowheads="1"/>
          </p:cNvPicPr>
          <p:nvPr/>
        </p:nvPicPr>
        <p:blipFill>
          <a:blip r:embed="rId2" cstate="print"/>
          <a:srcRect/>
          <a:stretch>
            <a:fillRect/>
          </a:stretch>
        </p:blipFill>
        <p:spPr bwMode="auto">
          <a:xfrm>
            <a:off x="503548" y="1988840"/>
            <a:ext cx="4263263" cy="4596037"/>
          </a:xfrm>
          <a:prstGeom prst="rect">
            <a:avLst/>
          </a:prstGeom>
          <a:noFill/>
        </p:spPr>
      </p:pic>
      <p:pic>
        <p:nvPicPr>
          <p:cNvPr id="84996" name="Picture 4" descr="http://img.my.csdn.net/uploads/201301/09/1357701540_1275.png"/>
          <p:cNvPicPr>
            <a:picLocks noChangeAspect="1" noChangeArrowheads="1"/>
          </p:cNvPicPr>
          <p:nvPr/>
        </p:nvPicPr>
        <p:blipFill>
          <a:blip r:embed="rId3" cstate="print"/>
          <a:srcRect/>
          <a:stretch>
            <a:fillRect/>
          </a:stretch>
        </p:blipFill>
        <p:spPr bwMode="auto">
          <a:xfrm>
            <a:off x="3923928" y="1916832"/>
            <a:ext cx="4428492" cy="4774163"/>
          </a:xfrm>
          <a:prstGeom prst="rect">
            <a:avLst/>
          </a:prstGeom>
          <a:noFill/>
        </p:spPr>
      </p:pic>
      <p:sp>
        <p:nvSpPr>
          <p:cNvPr id="5"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6" name="矩形 5"/>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996"/>
                                        </p:tgtEl>
                                        <p:attrNameLst>
                                          <p:attrName>style.visibility</p:attrName>
                                        </p:attrNameLst>
                                      </p:cBhvr>
                                      <p:to>
                                        <p:strVal val="visible"/>
                                      </p:to>
                                    </p:set>
                                    <p:anim calcmode="lin" valueType="num">
                                      <p:cBhvr additive="base">
                                        <p:cTn id="7" dur="500" fill="hold"/>
                                        <p:tgtEl>
                                          <p:spTgt spid="84996"/>
                                        </p:tgtEl>
                                        <p:attrNameLst>
                                          <p:attrName>ppt_x</p:attrName>
                                        </p:attrNameLst>
                                      </p:cBhvr>
                                      <p:tavLst>
                                        <p:tav tm="0">
                                          <p:val>
                                            <p:strVal val="#ppt_x"/>
                                          </p:val>
                                        </p:tav>
                                        <p:tav tm="100000">
                                          <p:val>
                                            <p:strVal val="#ppt_x"/>
                                          </p:val>
                                        </p:tav>
                                      </p:tavLst>
                                    </p:anim>
                                    <p:anim calcmode="lin" valueType="num">
                                      <p:cBhvr additive="base">
                                        <p:cTn id="8" dur="500" fill="hold"/>
                                        <p:tgtEl>
                                          <p:spTgt spid="849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268760"/>
            <a:ext cx="8640960" cy="87588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00" dirty="0" smtClean="0"/>
              <a:t>可以设置默认的子类型，在进行数据编辑的时候，对于新增的数据默认类型为这个；</a:t>
            </a:r>
          </a:p>
          <a:p>
            <a:pPr>
              <a:lnSpc>
                <a:spcPct val="150000"/>
              </a:lnSpc>
            </a:pPr>
            <a:r>
              <a:rPr lang="zh-CN" altLang="en-US" sz="1800" dirty="0" smtClean="0"/>
              <a:t>在子类型列表中，点击各个子类型，可以设置不同子类型的属性的默认值和属性域。</a:t>
            </a:r>
            <a:endParaRPr lang="zh-CN" altLang="en-US" sz="1800" dirty="0"/>
          </a:p>
        </p:txBody>
      </p:sp>
      <p:pic>
        <p:nvPicPr>
          <p:cNvPr id="83970" name="Picture 2" descr="http://img.my.csdn.net/uploads/201301/09/1357701572_3126.png"/>
          <p:cNvPicPr>
            <a:picLocks noChangeAspect="1" noChangeArrowheads="1"/>
          </p:cNvPicPr>
          <p:nvPr/>
        </p:nvPicPr>
        <p:blipFill>
          <a:blip r:embed="rId2" cstate="print"/>
          <a:srcRect/>
          <a:stretch>
            <a:fillRect/>
          </a:stretch>
        </p:blipFill>
        <p:spPr bwMode="auto">
          <a:xfrm>
            <a:off x="359532" y="2204864"/>
            <a:ext cx="4002375" cy="4329100"/>
          </a:xfrm>
          <a:prstGeom prst="rect">
            <a:avLst/>
          </a:prstGeom>
          <a:noFill/>
        </p:spPr>
      </p:pic>
      <p:pic>
        <p:nvPicPr>
          <p:cNvPr id="83974" name="Picture 6" descr="http://img.my.csdn.net/uploads/201301/09/1357701588_8032.png"/>
          <p:cNvPicPr>
            <a:picLocks noChangeAspect="1" noChangeArrowheads="1"/>
          </p:cNvPicPr>
          <p:nvPr/>
        </p:nvPicPr>
        <p:blipFill>
          <a:blip r:embed="rId3" cstate="print"/>
          <a:srcRect/>
          <a:stretch>
            <a:fillRect/>
          </a:stretch>
        </p:blipFill>
        <p:spPr bwMode="auto">
          <a:xfrm>
            <a:off x="4644008" y="2240868"/>
            <a:ext cx="3960440" cy="4283741"/>
          </a:xfrm>
          <a:prstGeom prst="rect">
            <a:avLst/>
          </a:prstGeom>
          <a:noFill/>
        </p:spPr>
      </p:pic>
      <p:sp>
        <p:nvSpPr>
          <p:cNvPr id="6"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7" name="矩形 6"/>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532" y="1052736"/>
            <a:ext cx="8424936" cy="12913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00" dirty="0" smtClean="0"/>
              <a:t>选择子类型中的高压电线，设置</a:t>
            </a:r>
            <a:r>
              <a:rPr lang="en-US" altLang="zh-CN" sz="1800" dirty="0" err="1" smtClean="0"/>
              <a:t>domaintype</a:t>
            </a:r>
            <a:r>
              <a:rPr lang="zh-CN" altLang="en-US" sz="1800" dirty="0" smtClean="0"/>
              <a:t>字段和</a:t>
            </a:r>
            <a:r>
              <a:rPr lang="en-US" altLang="zh-CN" sz="1800" dirty="0" smtClean="0"/>
              <a:t>type</a:t>
            </a:r>
            <a:r>
              <a:rPr lang="zh-CN" altLang="en-US" sz="1800" dirty="0" smtClean="0"/>
              <a:t>字段的属性域；点击确定，完成子类型和属性域的设置；接下来打开</a:t>
            </a:r>
            <a:r>
              <a:rPr lang="en-US" altLang="zh-CN" sz="1800" dirty="0" err="1" smtClean="0"/>
              <a:t>ArcMap</a:t>
            </a:r>
            <a:r>
              <a:rPr lang="zh-CN" altLang="en-US" sz="1800" dirty="0" smtClean="0"/>
              <a:t>，将该图层要素加载进去，进行编辑；</a:t>
            </a:r>
            <a:endParaRPr lang="zh-CN" altLang="en-US" sz="1800" dirty="0">
              <a:solidFill>
                <a:schemeClr val="tx1"/>
              </a:solidFill>
            </a:endParaRPr>
          </a:p>
        </p:txBody>
      </p:sp>
      <p:pic>
        <p:nvPicPr>
          <p:cNvPr id="3" name="Picture 4" descr="http://img.my.csdn.net/uploads/201301/09/1357701602_9310.png"/>
          <p:cNvPicPr>
            <a:picLocks noChangeAspect="1" noChangeArrowheads="1"/>
          </p:cNvPicPr>
          <p:nvPr/>
        </p:nvPicPr>
        <p:blipFill>
          <a:blip r:embed="rId2" cstate="print"/>
          <a:srcRect/>
          <a:stretch>
            <a:fillRect/>
          </a:stretch>
        </p:blipFill>
        <p:spPr bwMode="auto">
          <a:xfrm>
            <a:off x="2447764" y="2333971"/>
            <a:ext cx="4196468" cy="4524029"/>
          </a:xfrm>
          <a:prstGeom prst="rect">
            <a:avLst/>
          </a:prstGeom>
          <a:noFill/>
        </p:spPr>
      </p:pic>
      <p:sp>
        <p:nvSpPr>
          <p:cNvPr id="4"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5" name="矩形 4"/>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7564" y="2168860"/>
            <a:ext cx="7776864" cy="33239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lnSpc>
                <a:spcPct val="150000"/>
              </a:lnSpc>
              <a:buFont typeface="+mj-lt"/>
              <a:buAutoNum type="arabicPeriod"/>
            </a:pPr>
            <a:r>
              <a:rPr lang="zh-CN" altLang="en-US" sz="2000" dirty="0" smtClean="0">
                <a:solidFill>
                  <a:schemeClr val="tx1"/>
                </a:solidFill>
              </a:rPr>
              <a:t>创建要素出现“不能创建要素，坐标或测量值超出范围”原因：坐标系的</a:t>
            </a:r>
            <a:r>
              <a:rPr lang="en-US" altLang="zh-CN" sz="2000" dirty="0" smtClean="0">
                <a:solidFill>
                  <a:schemeClr val="tx1"/>
                </a:solidFill>
              </a:rPr>
              <a:t>extent</a:t>
            </a:r>
            <a:r>
              <a:rPr lang="zh-CN" altLang="en-US" sz="2000" dirty="0" smtClean="0">
                <a:solidFill>
                  <a:schemeClr val="tx1"/>
                </a:solidFill>
              </a:rPr>
              <a:t>范围一定，超出该范围的要素就无法创建。</a:t>
            </a:r>
            <a:endParaRPr lang="en-US" altLang="zh-CN" sz="2000" dirty="0" smtClean="0">
              <a:solidFill>
                <a:schemeClr val="tx1"/>
              </a:solidFill>
            </a:endParaRPr>
          </a:p>
          <a:p>
            <a:pPr marL="457200" indent="-457200">
              <a:lnSpc>
                <a:spcPct val="150000"/>
              </a:lnSpc>
              <a:buFont typeface="+mj-lt"/>
              <a:buAutoNum type="arabicPeriod"/>
            </a:pPr>
            <a:r>
              <a:rPr lang="zh-CN" altLang="en-US" sz="2000" dirty="0" smtClean="0">
                <a:solidFill>
                  <a:schemeClr val="tx1"/>
                </a:solidFill>
              </a:rPr>
              <a:t>不可在“编辑”状态下创建子类型；</a:t>
            </a:r>
            <a:endParaRPr lang="en-US" altLang="zh-CN" sz="2000" dirty="0" smtClean="0">
              <a:solidFill>
                <a:schemeClr val="tx1"/>
              </a:solidFill>
            </a:endParaRPr>
          </a:p>
          <a:p>
            <a:pPr marL="457200" indent="-457200">
              <a:lnSpc>
                <a:spcPct val="150000"/>
              </a:lnSpc>
              <a:buFont typeface="+mj-lt"/>
              <a:buAutoNum type="arabicPeriod"/>
            </a:pPr>
            <a:r>
              <a:rPr lang="zh-CN" altLang="en-US" sz="2000" dirty="0" smtClean="0">
                <a:solidFill>
                  <a:schemeClr val="tx1"/>
                </a:solidFill>
              </a:rPr>
              <a:t>子类型中属性域选择范围是提前设置好的，且数据类型一致；</a:t>
            </a:r>
            <a:endParaRPr lang="en-US" altLang="zh-CN" sz="2000" dirty="0" smtClean="0">
              <a:solidFill>
                <a:schemeClr val="tx1"/>
              </a:solidFill>
            </a:endParaRPr>
          </a:p>
          <a:p>
            <a:pPr marL="457200" indent="-457200">
              <a:lnSpc>
                <a:spcPct val="150000"/>
              </a:lnSpc>
              <a:buFont typeface="+mj-lt"/>
              <a:buAutoNum type="arabicPeriod"/>
            </a:pPr>
            <a:r>
              <a:rPr lang="en-US" altLang="zh-CN" sz="2000" dirty="0" smtClean="0">
                <a:solidFill>
                  <a:schemeClr val="tx1"/>
                </a:solidFill>
              </a:rPr>
              <a:t>64</a:t>
            </a:r>
            <a:r>
              <a:rPr lang="zh-CN" altLang="en-US" sz="2000" dirty="0" smtClean="0">
                <a:solidFill>
                  <a:schemeClr val="tx1"/>
                </a:solidFill>
              </a:rPr>
              <a:t>位机器安装</a:t>
            </a:r>
            <a:r>
              <a:rPr lang="en-US" altLang="zh-CN" sz="2000" dirty="0" err="1" smtClean="0">
                <a:solidFill>
                  <a:schemeClr val="tx1"/>
                </a:solidFill>
              </a:rPr>
              <a:t>ArcGIS</a:t>
            </a:r>
            <a:r>
              <a:rPr lang="zh-CN" altLang="en-US" sz="2000" dirty="0" smtClean="0">
                <a:solidFill>
                  <a:schemeClr val="tx1"/>
                </a:solidFill>
              </a:rPr>
              <a:t>；</a:t>
            </a:r>
            <a:endParaRPr lang="en-US" altLang="zh-CN" sz="2000" dirty="0" smtClean="0">
              <a:solidFill>
                <a:schemeClr val="tx1"/>
              </a:solidFill>
            </a:endParaRPr>
          </a:p>
          <a:p>
            <a:pPr marL="457200" indent="-457200">
              <a:lnSpc>
                <a:spcPct val="150000"/>
              </a:lnSpc>
              <a:buFont typeface="+mj-lt"/>
              <a:buAutoNum type="arabicPeriod"/>
            </a:pPr>
            <a:r>
              <a:rPr lang="zh-CN" altLang="en-US" sz="2000" dirty="0" smtClean="0">
                <a:solidFill>
                  <a:schemeClr val="tx1"/>
                </a:solidFill>
              </a:rPr>
              <a:t>操作速度</a:t>
            </a:r>
            <a:r>
              <a:rPr lang="zh-CN" altLang="en-US" sz="2000" smtClean="0">
                <a:solidFill>
                  <a:schemeClr val="tx1"/>
                </a:solidFill>
              </a:rPr>
              <a:t>跟不上节奏；</a:t>
            </a:r>
            <a:endParaRPr lang="en-US" altLang="zh-CN" sz="2000" dirty="0" smtClean="0">
              <a:solidFill>
                <a:schemeClr val="tx1"/>
              </a:solidFill>
            </a:endParaRPr>
          </a:p>
          <a:p>
            <a:pPr>
              <a:lnSpc>
                <a:spcPct val="150000"/>
              </a:lnSpc>
            </a:pPr>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304764"/>
            <a:ext cx="8532948" cy="21698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00" dirty="0" smtClean="0">
                <a:solidFill>
                  <a:srgbClr val="FF0000"/>
                </a:solidFill>
              </a:rPr>
              <a:t>创建关系类</a:t>
            </a:r>
            <a:endParaRPr lang="en-US" altLang="zh-CN" sz="1800" dirty="0" smtClean="0">
              <a:solidFill>
                <a:srgbClr val="FF0000"/>
              </a:solidFill>
            </a:endParaRPr>
          </a:p>
          <a:p>
            <a:pPr>
              <a:lnSpc>
                <a:spcPct val="150000"/>
              </a:lnSpc>
            </a:pPr>
            <a:r>
              <a:rPr lang="zh-CN" altLang="en-US" sz="1800" dirty="0" smtClean="0"/>
              <a:t>哲学上有句话说：万事万物都是联系的。在</a:t>
            </a:r>
            <a:r>
              <a:rPr lang="en-US" altLang="zh-CN" sz="1800" dirty="0" smtClean="0"/>
              <a:t>GIS</a:t>
            </a:r>
            <a:r>
              <a:rPr lang="zh-CN" altLang="en-US" sz="1800" dirty="0" smtClean="0"/>
              <a:t>中也是一样，在一个数据集中，要素类与要素类是有关系的，要素类里面的要素之间也是有关系的，那么在我们的</a:t>
            </a:r>
            <a:r>
              <a:rPr lang="en-US" altLang="zh-CN" sz="1800" dirty="0" smtClean="0"/>
              <a:t>GIS</a:t>
            </a:r>
            <a:r>
              <a:rPr lang="zh-CN" altLang="en-US" sz="1800" dirty="0" smtClean="0"/>
              <a:t>实际应用过程中要素类与普通表是有关系的（我们可以使用关联、视图等方式解决），那么上面所说的要素类与要素类的关系我们只能使用</a:t>
            </a:r>
            <a:r>
              <a:rPr lang="zh-CN" altLang="en-US" sz="1800" dirty="0" smtClean="0">
                <a:solidFill>
                  <a:srgbClr val="FF0000"/>
                </a:solidFill>
              </a:rPr>
              <a:t>关系类</a:t>
            </a:r>
            <a:r>
              <a:rPr lang="zh-CN" altLang="en-US" sz="1800" dirty="0" smtClean="0"/>
              <a:t>来进行管理了。</a:t>
            </a:r>
            <a:endParaRPr lang="zh-CN" altLang="en-US" sz="1800" dirty="0">
              <a:solidFill>
                <a:schemeClr val="tx1"/>
              </a:solidFill>
            </a:endParaRPr>
          </a:p>
        </p:txBody>
      </p:sp>
      <p:sp>
        <p:nvSpPr>
          <p:cNvPr id="3"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4" name="矩形 3"/>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sp>
        <p:nvSpPr>
          <p:cNvPr id="87042" name="AutoShape 2" descr="为关系命名并选择参与要素类。"/>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7043" name="Picture 3"/>
          <p:cNvPicPr>
            <a:picLocks noChangeAspect="1" noChangeArrowheads="1"/>
          </p:cNvPicPr>
          <p:nvPr/>
        </p:nvPicPr>
        <p:blipFill>
          <a:blip r:embed="rId2" cstate="print"/>
          <a:srcRect/>
          <a:stretch>
            <a:fillRect/>
          </a:stretch>
        </p:blipFill>
        <p:spPr bwMode="auto">
          <a:xfrm>
            <a:off x="2879812" y="3429000"/>
            <a:ext cx="3364401" cy="328498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412776"/>
            <a:ext cx="846094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sz="2000" dirty="0" smtClean="0">
                <a:solidFill>
                  <a:schemeClr val="tx1"/>
                </a:solidFill>
              </a:rPr>
              <a:t>在关系类中，源中的对象通过其键字段中的值匹配目标中的对象。</a:t>
            </a:r>
            <a:endParaRPr lang="en-US" altLang="zh-CN" sz="2000" dirty="0" smtClean="0">
              <a:solidFill>
                <a:schemeClr val="tx1"/>
              </a:solidFill>
            </a:endParaRPr>
          </a:p>
          <a:p>
            <a:pPr indent="457200">
              <a:lnSpc>
                <a:spcPct val="150000"/>
              </a:lnSpc>
            </a:pPr>
            <a:r>
              <a:rPr lang="zh-CN" altLang="en-US" sz="2000" dirty="0" smtClean="0"/>
              <a:t>这个主键和外键的概念跟数据库的主键外键基本类似，但是</a:t>
            </a:r>
            <a:r>
              <a:rPr lang="zh-CN" altLang="en-US" sz="2000" dirty="0" smtClean="0">
                <a:solidFill>
                  <a:srgbClr val="FF0000"/>
                </a:solidFill>
              </a:rPr>
              <a:t>关系类的主键不需要像数据库中表的主键一样有唯一值</a:t>
            </a:r>
            <a:r>
              <a:rPr lang="zh-CN" altLang="en-US" sz="2000" dirty="0" smtClean="0"/>
              <a:t>。</a:t>
            </a:r>
            <a:r>
              <a:rPr lang="en-US" altLang="zh-CN" sz="2000" dirty="0" err="1" smtClean="0"/>
              <a:t>Esri</a:t>
            </a:r>
            <a:r>
              <a:rPr lang="zh-CN" altLang="en-US" sz="2000" dirty="0" smtClean="0"/>
              <a:t>建议不依赖 </a:t>
            </a:r>
            <a:r>
              <a:rPr lang="en-US" altLang="zh-CN" sz="2000" dirty="0" err="1" smtClean="0"/>
              <a:t>ObjectID</a:t>
            </a:r>
            <a:r>
              <a:rPr lang="en-US" altLang="zh-CN" sz="2000" dirty="0" smtClean="0"/>
              <a:t> </a:t>
            </a:r>
            <a:r>
              <a:rPr lang="zh-CN" altLang="en-US" sz="2000" dirty="0" smtClean="0"/>
              <a:t>字段而是创建并使用自己的主键字段可能会更好。</a:t>
            </a:r>
            <a:endParaRPr lang="zh-CN" altLang="en-US" sz="2000" dirty="0">
              <a:solidFill>
                <a:schemeClr val="tx1"/>
              </a:solidFill>
            </a:endParaRPr>
          </a:p>
        </p:txBody>
      </p:sp>
      <p:pic>
        <p:nvPicPr>
          <p:cNvPr id="93186" name="Picture 2" descr="http://hi.csdn.net/attachment/201108/31/0_1314754396j4Bi.gif"/>
          <p:cNvPicPr>
            <a:picLocks noChangeAspect="1" noChangeArrowheads="1"/>
          </p:cNvPicPr>
          <p:nvPr/>
        </p:nvPicPr>
        <p:blipFill>
          <a:blip r:embed="rId3" cstate="print"/>
          <a:srcRect/>
          <a:stretch>
            <a:fillRect/>
          </a:stretch>
        </p:blipFill>
        <p:spPr bwMode="auto">
          <a:xfrm>
            <a:off x="1655676" y="3681028"/>
            <a:ext cx="6228692" cy="2765810"/>
          </a:xfrm>
          <a:prstGeom prst="rect">
            <a:avLst/>
          </a:prstGeom>
          <a:noFill/>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ChangeArrowheads="1"/>
          </p:cNvSpPr>
          <p:nvPr/>
        </p:nvSpPr>
        <p:spPr bwMode="auto">
          <a:xfrm>
            <a:off x="179512" y="1618092"/>
            <a:ext cx="8712968" cy="207364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0" tIns="0" rIns="0" bIns="0" numCol="1" anchor="ctr" anchorCtr="0" compatLnSpc="1">
            <a:prstTxWarp prst="textNoShape">
              <a:avLst/>
            </a:prstTxWarp>
            <a:spAutoFit/>
          </a:bodyPr>
          <a:lstStyle/>
          <a:p>
            <a:pPr marL="0" marR="0" lvl="0" indent="457200" algn="l" defTabSz="914400" rtl="0" eaLnBrk="1" fontAlgn="ctr" latinLnBrk="0" hangingPunct="1">
              <a:lnSpc>
                <a:spcPct val="150000"/>
              </a:lnSpc>
              <a:spcBef>
                <a:spcPct val="0"/>
              </a:spcBef>
              <a:spcAft>
                <a:spcPts val="1200"/>
              </a:spcAft>
              <a:buClrTx/>
              <a:buSzTx/>
              <a:buFontTx/>
              <a:buNone/>
              <a:tabLst/>
            </a:pPr>
            <a:r>
              <a:rPr kumimoji="0" lang="zh-CN" sz="1800" b="1" i="0" u="none" strike="noStrike" cap="none" normalizeH="0" baseline="0" dirty="0" smtClean="0">
                <a:ln>
                  <a:noFill/>
                </a:ln>
                <a:solidFill>
                  <a:srgbClr val="FF0000"/>
                </a:solidFill>
                <a:effectLst/>
                <a:latin typeface="微软雅黑" pitchFamily="34" charset="-122"/>
                <a:ea typeface="微软雅黑" pitchFamily="34" charset="-122"/>
                <a:cs typeface="宋体" pitchFamily="2" charset="-122"/>
              </a:rPr>
              <a:t>简单关系</a:t>
            </a:r>
            <a:r>
              <a:rPr kumimoji="0" lang="zh-CN" sz="1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rPr>
              <a:t>  </a:t>
            </a:r>
            <a:r>
              <a:rPr kumimoji="0" lang="zh-CN" sz="9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rPr>
              <a:t/>
            </a:r>
            <a:br>
              <a:rPr kumimoji="0" lang="zh-CN" sz="9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rPr>
            </a:br>
            <a:endParaRPr kumimoji="0" lang="zh-CN" sz="105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indent="457200" eaLnBrk="0" fontAlgn="ctr" hangingPunct="0">
              <a:lnSpc>
                <a:spcPct val="150000"/>
              </a:lnSpc>
              <a:spcAft>
                <a:spcPts val="1200"/>
              </a:spcAft>
            </a:pPr>
            <a:r>
              <a:rPr kumimoji="0" lang="zh-CN" sz="1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rPr>
              <a:t>简单关系：在简单关系中，相关对象可以彼此独立存在。例如，针对房屋与宗地的关系就是一个简单关系，如果房屋被删除了，宗地还在，只是房屋与宗地的关系不再了。</a:t>
            </a:r>
            <a:endParaRPr kumimoji="0" lang="en-US" altLang="zh-CN" sz="1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endParaRPr>
          </a:p>
          <a:p>
            <a:pPr indent="457200" eaLnBrk="0" fontAlgn="ctr" hangingPunct="0">
              <a:lnSpc>
                <a:spcPct val="150000"/>
              </a:lnSpc>
              <a:spcAft>
                <a:spcPts val="1200"/>
              </a:spcAft>
            </a:pPr>
            <a:endParaRPr kumimoji="0" lang="en-US" altLang="zh-CN" sz="1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endParaRPr>
          </a:p>
        </p:txBody>
      </p:sp>
      <p:pic>
        <p:nvPicPr>
          <p:cNvPr id="94210" name="Picture 2" descr="http://hi.csdn.net/attachment/201108/31/0_1314754428Obr7.gif"/>
          <p:cNvPicPr>
            <a:picLocks noChangeAspect="1" noChangeArrowheads="1"/>
          </p:cNvPicPr>
          <p:nvPr/>
        </p:nvPicPr>
        <p:blipFill>
          <a:blip r:embed="rId2" cstate="print"/>
          <a:srcRect/>
          <a:stretch>
            <a:fillRect/>
          </a:stretch>
        </p:blipFill>
        <p:spPr bwMode="auto">
          <a:xfrm>
            <a:off x="1979712" y="3861048"/>
            <a:ext cx="5803946" cy="1836204"/>
          </a:xfrm>
          <a:prstGeom prst="rect">
            <a:avLst/>
          </a:prstGeom>
          <a:noFill/>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hi.csdn.net/attachment/201108/31/0_1314754453APE9.gif"/>
          <p:cNvPicPr>
            <a:picLocks noChangeAspect="1" noChangeArrowheads="1"/>
          </p:cNvPicPr>
          <p:nvPr/>
        </p:nvPicPr>
        <p:blipFill>
          <a:blip r:embed="rId2" cstate="print"/>
          <a:srcRect/>
          <a:stretch>
            <a:fillRect/>
          </a:stretch>
        </p:blipFill>
        <p:spPr bwMode="auto">
          <a:xfrm>
            <a:off x="1727684" y="3969060"/>
            <a:ext cx="5898540" cy="1866131"/>
          </a:xfrm>
          <a:prstGeom prst="rect">
            <a:avLst/>
          </a:prstGeom>
          <a:noFill/>
        </p:spPr>
      </p:pic>
      <p:sp>
        <p:nvSpPr>
          <p:cNvPr id="3" name="Rectangle 1"/>
          <p:cNvSpPr>
            <a:spLocks noChangeArrowheads="1"/>
          </p:cNvSpPr>
          <p:nvPr/>
        </p:nvSpPr>
        <p:spPr bwMode="auto">
          <a:xfrm>
            <a:off x="143508" y="1763234"/>
            <a:ext cx="8784468" cy="1919756"/>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0" tIns="0" rIns="0" bIns="0" numCol="1" anchor="ctr" anchorCtr="0" compatLnSpc="1">
            <a:prstTxWarp prst="textNoShape">
              <a:avLst/>
            </a:prstTxWarp>
            <a:spAutoFit/>
          </a:bodyPr>
          <a:lstStyle/>
          <a:p>
            <a:pPr marL="0" marR="0" lvl="0" indent="457200" algn="l" defTabSz="914400" rtl="0" eaLnBrk="1" fontAlgn="ctr" latinLnBrk="0" hangingPunct="1">
              <a:lnSpc>
                <a:spcPct val="150000"/>
              </a:lnSpc>
              <a:spcBef>
                <a:spcPct val="0"/>
              </a:spcBef>
              <a:spcAft>
                <a:spcPts val="600"/>
              </a:spcAft>
              <a:buClrTx/>
              <a:buSzTx/>
              <a:buFontTx/>
              <a:buNone/>
              <a:tabLst/>
            </a:pPr>
            <a:r>
              <a:rPr kumimoji="0" lang="zh-CN" altLang="en-US" sz="1800" b="1" i="0" u="none" strike="noStrike" cap="none" normalizeH="0" baseline="0" dirty="0" smtClean="0">
                <a:ln>
                  <a:noFill/>
                </a:ln>
                <a:solidFill>
                  <a:srgbClr val="FF0000"/>
                </a:solidFill>
                <a:effectLst/>
                <a:latin typeface="微软雅黑" pitchFamily="34" charset="-122"/>
                <a:ea typeface="微软雅黑" pitchFamily="34" charset="-122"/>
                <a:cs typeface="宋体" pitchFamily="2" charset="-122"/>
              </a:rPr>
              <a:t>复杂</a:t>
            </a:r>
            <a:r>
              <a:rPr kumimoji="0" lang="zh-CN" sz="1800" b="1" i="0" u="none" strike="noStrike" cap="none" normalizeH="0" baseline="0" dirty="0" smtClean="0">
                <a:ln>
                  <a:noFill/>
                </a:ln>
                <a:solidFill>
                  <a:srgbClr val="FF0000"/>
                </a:solidFill>
                <a:effectLst/>
                <a:latin typeface="微软雅黑" pitchFamily="34" charset="-122"/>
                <a:ea typeface="微软雅黑" pitchFamily="34" charset="-122"/>
                <a:cs typeface="宋体" pitchFamily="2" charset="-122"/>
              </a:rPr>
              <a:t>关系</a:t>
            </a:r>
            <a:r>
              <a:rPr kumimoji="0" lang="zh-CN" sz="1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rPr>
              <a:t>  </a:t>
            </a:r>
            <a:r>
              <a:rPr kumimoji="0" lang="zh-CN" sz="9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rPr>
              <a:t/>
            </a:r>
            <a:br>
              <a:rPr kumimoji="0" lang="zh-CN" sz="9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rPr>
            </a:br>
            <a:endParaRPr kumimoji="0" lang="zh-CN" sz="105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indent="457200" eaLnBrk="0" fontAlgn="ctr" hangingPunct="0">
              <a:lnSpc>
                <a:spcPct val="150000"/>
              </a:lnSpc>
              <a:spcAft>
                <a:spcPts val="600"/>
              </a:spcAft>
            </a:pPr>
            <a:r>
              <a:rPr lang="zh-CN" altLang="en-US" sz="1600" dirty="0" smtClean="0">
                <a:solidFill>
                  <a:srgbClr val="000000"/>
                </a:solidFill>
                <a:latin typeface="微软雅黑" pitchFamily="34" charset="-122"/>
                <a:ea typeface="微软雅黑" pitchFamily="34" charset="-122"/>
                <a:cs typeface="宋体" pitchFamily="2" charset="-122"/>
              </a:rPr>
              <a:t>在复合关系中，目标对象无法独立于源对象存在，因此在删除源对象时，也会在此过程中删除相关的目标对象，这称为级联删除。</a:t>
            </a:r>
            <a:endParaRPr lang="en-US" altLang="zh-CN" sz="1600" dirty="0" smtClean="0">
              <a:solidFill>
                <a:srgbClr val="000000"/>
              </a:solidFill>
              <a:latin typeface="微软雅黑" pitchFamily="34" charset="-122"/>
              <a:ea typeface="微软雅黑" pitchFamily="34" charset="-122"/>
              <a:cs typeface="宋体" pitchFamily="2" charset="-122"/>
            </a:endParaRPr>
          </a:p>
          <a:p>
            <a:pPr indent="457200" eaLnBrk="0" fontAlgn="ctr" hangingPunct="0">
              <a:lnSpc>
                <a:spcPct val="150000"/>
              </a:lnSpc>
              <a:spcAft>
                <a:spcPts val="600"/>
              </a:spcAft>
            </a:pPr>
            <a:endParaRPr kumimoji="0" lang="zh-CN" sz="1600" b="1" i="0" u="none" strike="noStrike" cap="none" normalizeH="0" baseline="0" dirty="0" smtClean="0">
              <a:ln>
                <a:noFill/>
              </a:ln>
              <a:solidFill>
                <a:srgbClr val="000000"/>
              </a:solidFill>
              <a:effectLst/>
              <a:latin typeface="微软雅黑" pitchFamily="34" charset="-122"/>
              <a:ea typeface="微软雅黑" pitchFamily="34" charset="-122"/>
              <a:cs typeface="宋体" pitchFamily="2"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395536" y="800708"/>
            <a:ext cx="8229600" cy="1143000"/>
          </a:xfrm>
          <a:prstGeom prst="rect">
            <a:avLst/>
          </a:prstGeom>
        </p:spPr>
        <p:txBody>
          <a:bodyPr/>
          <a:lstStyle/>
          <a:p>
            <a:r>
              <a:rPr lang="zh-CN" altLang="en-US" sz="3600" b="1" dirty="0" smtClean="0">
                <a:solidFill>
                  <a:srgbClr val="FF6600"/>
                </a:solidFill>
                <a:ea typeface="隶书" pitchFamily="49" charset="-122"/>
              </a:rPr>
              <a:t>地理数据库的基本知识</a:t>
            </a:r>
            <a:endParaRPr lang="zh-CN" altLang="en-US" sz="3600" b="1" dirty="0">
              <a:solidFill>
                <a:srgbClr val="FF6600"/>
              </a:solidFill>
              <a:ea typeface="隶书" pitchFamily="49" charset="-122"/>
            </a:endParaRPr>
          </a:p>
        </p:txBody>
      </p:sp>
      <p:pic>
        <p:nvPicPr>
          <p:cNvPr id="10247"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graphicFrame>
        <p:nvGraphicFramePr>
          <p:cNvPr id="6" name="图示 5"/>
          <p:cNvGraphicFramePr/>
          <p:nvPr/>
        </p:nvGraphicFramePr>
        <p:xfrm>
          <a:off x="6084168" y="1592796"/>
          <a:ext cx="3672408" cy="4876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3757457595"/>
              </p:ext>
            </p:extLst>
          </p:nvPr>
        </p:nvGraphicFramePr>
        <p:xfrm>
          <a:off x="215516" y="1556792"/>
          <a:ext cx="6732748" cy="48965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0" i="0" u="none" strike="noStrike" kern="1200" cap="none" spc="0" normalizeH="0" baseline="0" noProof="0" smtClean="0">
                <a:ln>
                  <a:noFill/>
                </a:ln>
                <a:solidFill>
                  <a:srgbClr val="FF0000"/>
                </a:solidFill>
                <a:effectLst/>
                <a:uLnTx/>
                <a:uFillTx/>
                <a:latin typeface="+mj-lt"/>
                <a:ea typeface="+mj-ea"/>
                <a:cs typeface="+mj-cs"/>
              </a:rPr>
              <a:t>Geodatabase</a:t>
            </a:r>
            <a:r>
              <a:rPr kumimoji="0" lang="zh-CN" altLang="en-US" sz="4400" b="0" i="0" u="none" strike="noStrike" kern="1200" cap="none" spc="0" normalizeH="0" baseline="0" noProof="0" smtClean="0">
                <a:ln>
                  <a:noFill/>
                </a:ln>
                <a:solidFill>
                  <a:srgbClr val="FF0000"/>
                </a:solidFill>
                <a:effectLst/>
                <a:uLnTx/>
                <a:uFillTx/>
                <a:latin typeface="+mj-lt"/>
                <a:ea typeface="+mj-ea"/>
                <a:cs typeface="+mj-cs"/>
              </a:rPr>
              <a:t>概述</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4" name="矩形 3"/>
          <p:cNvSpPr/>
          <p:nvPr/>
        </p:nvSpPr>
        <p:spPr>
          <a:xfrm>
            <a:off x="359532" y="620688"/>
            <a:ext cx="4131259"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r>
              <a:rPr lang="en-US" altLang="zh-CN" dirty="0" smtClean="0"/>
              <a:t>—</a:t>
            </a:r>
            <a:r>
              <a:rPr lang="zh-CN" altLang="en-US" dirty="0" smtClean="0"/>
              <a:t>关系类</a:t>
            </a:r>
            <a:endParaRPr lang="zh-CN" altLang="en-US" dirty="0"/>
          </a:p>
        </p:txBody>
      </p:sp>
      <p:pic>
        <p:nvPicPr>
          <p:cNvPr id="92161" name="Picture 1"/>
          <p:cNvPicPr>
            <a:picLocks noChangeAspect="1" noChangeArrowheads="1"/>
          </p:cNvPicPr>
          <p:nvPr/>
        </p:nvPicPr>
        <p:blipFill>
          <a:blip r:embed="rId2" cstate="print"/>
          <a:srcRect/>
          <a:stretch>
            <a:fillRect/>
          </a:stretch>
        </p:blipFill>
        <p:spPr bwMode="auto">
          <a:xfrm>
            <a:off x="179512" y="1520788"/>
            <a:ext cx="4972050" cy="4933950"/>
          </a:xfrm>
          <a:prstGeom prst="rect">
            <a:avLst/>
          </a:prstGeom>
          <a:noFill/>
          <a:ln w="9525">
            <a:noFill/>
            <a:miter lim="800000"/>
            <a:headEnd/>
            <a:tailEnd/>
          </a:ln>
        </p:spPr>
      </p:pic>
      <p:pic>
        <p:nvPicPr>
          <p:cNvPr id="92162" name="Picture 2"/>
          <p:cNvPicPr>
            <a:picLocks noChangeAspect="1" noChangeArrowheads="1"/>
          </p:cNvPicPr>
          <p:nvPr/>
        </p:nvPicPr>
        <p:blipFill>
          <a:blip r:embed="rId3" cstate="print"/>
          <a:srcRect/>
          <a:stretch>
            <a:fillRect/>
          </a:stretch>
        </p:blipFill>
        <p:spPr bwMode="auto">
          <a:xfrm>
            <a:off x="1259632" y="1484784"/>
            <a:ext cx="4972050" cy="493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163" name="Picture 3"/>
          <p:cNvPicPr>
            <a:picLocks noChangeAspect="1" noChangeArrowheads="1"/>
          </p:cNvPicPr>
          <p:nvPr/>
        </p:nvPicPr>
        <p:blipFill>
          <a:blip r:embed="rId4" cstate="print"/>
          <a:srcRect/>
          <a:stretch>
            <a:fillRect/>
          </a:stretch>
        </p:blipFill>
        <p:spPr bwMode="auto">
          <a:xfrm>
            <a:off x="2303748" y="1520788"/>
            <a:ext cx="4972050" cy="4933950"/>
          </a:xfrm>
          <a:prstGeom prst="rect">
            <a:avLst/>
          </a:prstGeom>
          <a:noFill/>
          <a:ln w="9525">
            <a:noFill/>
            <a:miter lim="800000"/>
            <a:headEnd/>
            <a:tailEnd/>
          </a:ln>
        </p:spPr>
      </p:pic>
      <p:pic>
        <p:nvPicPr>
          <p:cNvPr id="92164" name="Picture 4"/>
          <p:cNvPicPr>
            <a:picLocks noChangeAspect="1" noChangeArrowheads="1"/>
          </p:cNvPicPr>
          <p:nvPr/>
        </p:nvPicPr>
        <p:blipFill>
          <a:blip r:embed="rId5" cstate="print"/>
          <a:srcRect/>
          <a:stretch>
            <a:fillRect/>
          </a:stretch>
        </p:blipFill>
        <p:spPr bwMode="auto">
          <a:xfrm>
            <a:off x="3059832" y="1520788"/>
            <a:ext cx="4972050" cy="4933950"/>
          </a:xfrm>
          <a:prstGeom prst="rect">
            <a:avLst/>
          </a:prstGeom>
          <a:noFill/>
          <a:ln w="9525">
            <a:noFill/>
            <a:miter lim="800000"/>
            <a:headEnd/>
            <a:tailEnd/>
          </a:ln>
        </p:spPr>
      </p:pic>
      <p:pic>
        <p:nvPicPr>
          <p:cNvPr id="92166" name="Picture 6"/>
          <p:cNvPicPr>
            <a:picLocks noChangeAspect="1" noChangeArrowheads="1"/>
          </p:cNvPicPr>
          <p:nvPr/>
        </p:nvPicPr>
        <p:blipFill>
          <a:blip r:embed="rId6" cstate="print"/>
          <a:srcRect/>
          <a:stretch>
            <a:fillRect/>
          </a:stretch>
        </p:blipFill>
        <p:spPr bwMode="auto">
          <a:xfrm>
            <a:off x="3815916" y="1520788"/>
            <a:ext cx="4972050" cy="49339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blinds(horizontal)">
                                      <p:cBhvr>
                                        <p:cTn id="7" dur="500"/>
                                        <p:tgtEl>
                                          <p:spTgt spid="9216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2163"/>
                                        </p:tgtEl>
                                        <p:attrNameLst>
                                          <p:attrName>style.visibility</p:attrName>
                                        </p:attrNameLst>
                                      </p:cBhvr>
                                      <p:to>
                                        <p:strVal val="visible"/>
                                      </p:to>
                                    </p:set>
                                    <p:anim calcmode="lin" valueType="num">
                                      <p:cBhvr additive="base">
                                        <p:cTn id="12" dur="500" fill="hold"/>
                                        <p:tgtEl>
                                          <p:spTgt spid="92163"/>
                                        </p:tgtEl>
                                        <p:attrNameLst>
                                          <p:attrName>ppt_x</p:attrName>
                                        </p:attrNameLst>
                                      </p:cBhvr>
                                      <p:tavLst>
                                        <p:tav tm="0">
                                          <p:val>
                                            <p:strVal val="#ppt_x"/>
                                          </p:val>
                                        </p:tav>
                                        <p:tav tm="100000">
                                          <p:val>
                                            <p:strVal val="#ppt_x"/>
                                          </p:val>
                                        </p:tav>
                                      </p:tavLst>
                                    </p:anim>
                                    <p:anim calcmode="lin" valueType="num">
                                      <p:cBhvr additive="base">
                                        <p:cTn id="13" dur="500" fill="hold"/>
                                        <p:tgtEl>
                                          <p:spTgt spid="9216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4" fill="hold" nodeType="clickEffect">
                                  <p:stCondLst>
                                    <p:cond delay="0"/>
                                  </p:stCondLst>
                                  <p:childTnLst>
                                    <p:set>
                                      <p:cBhvr>
                                        <p:cTn id="17" dur="1" fill="hold">
                                          <p:stCondLst>
                                            <p:cond delay="0"/>
                                          </p:stCondLst>
                                        </p:cTn>
                                        <p:tgtEl>
                                          <p:spTgt spid="92164"/>
                                        </p:tgtEl>
                                        <p:attrNameLst>
                                          <p:attrName>style.visibility</p:attrName>
                                        </p:attrNameLst>
                                      </p:cBhvr>
                                      <p:to>
                                        <p:strVal val="visible"/>
                                      </p:to>
                                    </p:set>
                                    <p:animEffect transition="in" filter="wheel(4)">
                                      <p:cBhvr>
                                        <p:cTn id="18" dur="500"/>
                                        <p:tgtEl>
                                          <p:spTgt spid="92164"/>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4" fill="hold" nodeType="clickEffect">
                                  <p:stCondLst>
                                    <p:cond delay="0"/>
                                  </p:stCondLst>
                                  <p:childTnLst>
                                    <p:set>
                                      <p:cBhvr>
                                        <p:cTn id="22" dur="1" fill="hold">
                                          <p:stCondLst>
                                            <p:cond delay="0"/>
                                          </p:stCondLst>
                                        </p:cTn>
                                        <p:tgtEl>
                                          <p:spTgt spid="92166"/>
                                        </p:tgtEl>
                                        <p:attrNameLst>
                                          <p:attrName>style.visibility</p:attrName>
                                        </p:attrNameLst>
                                      </p:cBhvr>
                                      <p:to>
                                        <p:strVal val="visible"/>
                                      </p:to>
                                    </p:set>
                                    <p:animEffect transition="in" filter="wheel(4)">
                                      <p:cBhvr>
                                        <p:cTn id="23" dur="500"/>
                                        <p:tgtEl>
                                          <p:spTgt spid="9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4" name="矩形 3"/>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grpSp>
        <p:nvGrpSpPr>
          <p:cNvPr id="8" name="组合 7"/>
          <p:cNvGrpSpPr/>
          <p:nvPr/>
        </p:nvGrpSpPr>
        <p:grpSpPr>
          <a:xfrm>
            <a:off x="1439652" y="1203865"/>
            <a:ext cx="7380820" cy="5654135"/>
            <a:chOff x="647564" y="1052736"/>
            <a:chExt cx="7380820" cy="5654135"/>
          </a:xfrm>
        </p:grpSpPr>
        <p:pic>
          <p:nvPicPr>
            <p:cNvPr id="91137" name="Picture 1"/>
            <p:cNvPicPr>
              <a:picLocks noChangeAspect="1" noChangeArrowheads="1"/>
            </p:cNvPicPr>
            <p:nvPr/>
          </p:nvPicPr>
          <p:blipFill>
            <a:blip r:embed="rId2" cstate="print"/>
            <a:srcRect/>
            <a:stretch>
              <a:fillRect/>
            </a:stretch>
          </p:blipFill>
          <p:spPr bwMode="auto">
            <a:xfrm>
              <a:off x="647564" y="3933056"/>
              <a:ext cx="7380820" cy="2773815"/>
            </a:xfrm>
            <a:prstGeom prst="rect">
              <a:avLst/>
            </a:prstGeom>
            <a:noFill/>
            <a:ln w="9525">
              <a:noFill/>
              <a:miter lim="800000"/>
              <a:headEnd/>
              <a:tailEnd/>
            </a:ln>
          </p:spPr>
        </p:pic>
        <p:pic>
          <p:nvPicPr>
            <p:cNvPr id="91138" name="Picture 2"/>
            <p:cNvPicPr>
              <a:picLocks noChangeAspect="1" noChangeArrowheads="1"/>
            </p:cNvPicPr>
            <p:nvPr/>
          </p:nvPicPr>
          <p:blipFill>
            <a:blip r:embed="rId3" cstate="print"/>
            <a:srcRect/>
            <a:stretch>
              <a:fillRect/>
            </a:stretch>
          </p:blipFill>
          <p:spPr bwMode="auto">
            <a:xfrm>
              <a:off x="683568" y="1052736"/>
              <a:ext cx="7236804" cy="2719692"/>
            </a:xfrm>
            <a:prstGeom prst="rect">
              <a:avLst/>
            </a:prstGeom>
            <a:noFill/>
            <a:ln w="9525">
              <a:noFill/>
              <a:miter lim="800000"/>
              <a:headEnd/>
              <a:tailEnd/>
            </a:ln>
          </p:spPr>
        </p:pic>
        <p:sp>
          <p:nvSpPr>
            <p:cNvPr id="7" name="下箭头 6"/>
            <p:cNvSpPr/>
            <p:nvPr/>
          </p:nvSpPr>
          <p:spPr>
            <a:xfrm>
              <a:off x="3203848" y="3176972"/>
              <a:ext cx="648072" cy="133214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9" name="TextBox 8"/>
          <p:cNvSpPr txBox="1"/>
          <p:nvPr/>
        </p:nvSpPr>
        <p:spPr>
          <a:xfrm>
            <a:off x="2447764" y="5985284"/>
            <a:ext cx="2088232" cy="461665"/>
          </a:xfrm>
          <a:prstGeom prst="rect">
            <a:avLst/>
          </a:prstGeom>
          <a:noFill/>
        </p:spPr>
        <p:txBody>
          <a:bodyPr wrap="square" rtlCol="0">
            <a:spAutoFit/>
          </a:bodyPr>
          <a:lstStyle/>
          <a:p>
            <a:r>
              <a:rPr lang="zh-CN" altLang="en-US" dirty="0" smtClean="0"/>
              <a:t>简单关系类</a:t>
            </a:r>
            <a:endParaRPr lang="zh-CN" alt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27984" y="2312876"/>
            <a:ext cx="1476164" cy="5078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00" dirty="0" smtClean="0">
                <a:solidFill>
                  <a:schemeClr val="tx1"/>
                </a:solidFill>
              </a:rPr>
              <a:t>复杂关系类</a:t>
            </a:r>
            <a:endParaRPr lang="zh-CN" altLang="en-US" sz="1800" dirty="0">
              <a:solidFill>
                <a:schemeClr val="tx1"/>
              </a:solidFill>
            </a:endParaRPr>
          </a:p>
        </p:txBody>
      </p:sp>
      <p:sp>
        <p:nvSpPr>
          <p:cNvPr id="3"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
        <p:nvSpPr>
          <p:cNvPr id="4" name="矩形 3"/>
          <p:cNvSpPr/>
          <p:nvPr/>
        </p:nvSpPr>
        <p:spPr>
          <a:xfrm>
            <a:off x="359532" y="620688"/>
            <a:ext cx="2924198"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dirty="0" err="1" smtClean="0"/>
              <a:t>GeoDB</a:t>
            </a:r>
            <a:r>
              <a:rPr lang="zh-CN" altLang="en-US" dirty="0" smtClean="0"/>
              <a:t>的智能化操作</a:t>
            </a:r>
            <a:endParaRPr lang="zh-CN" altLang="en-US" dirty="0"/>
          </a:p>
        </p:txBody>
      </p:sp>
      <p:grpSp>
        <p:nvGrpSpPr>
          <p:cNvPr id="8" name="组合 7"/>
          <p:cNvGrpSpPr/>
          <p:nvPr/>
        </p:nvGrpSpPr>
        <p:grpSpPr>
          <a:xfrm>
            <a:off x="251520" y="1340768"/>
            <a:ext cx="8534375" cy="4853825"/>
            <a:chOff x="251520" y="1340768"/>
            <a:chExt cx="8534375" cy="4853825"/>
          </a:xfrm>
        </p:grpSpPr>
        <p:pic>
          <p:nvPicPr>
            <p:cNvPr id="90113" name="Picture 1"/>
            <p:cNvPicPr>
              <a:picLocks noChangeAspect="1" noChangeArrowheads="1"/>
            </p:cNvPicPr>
            <p:nvPr/>
          </p:nvPicPr>
          <p:blipFill>
            <a:blip r:embed="rId2" cstate="print"/>
            <a:srcRect l="7087" t="47249" r="58952" b="5501"/>
            <a:stretch>
              <a:fillRect/>
            </a:stretch>
          </p:blipFill>
          <p:spPr bwMode="auto">
            <a:xfrm>
              <a:off x="251520" y="1340768"/>
              <a:ext cx="3558208" cy="3960440"/>
            </a:xfrm>
            <a:prstGeom prst="rect">
              <a:avLst/>
            </a:prstGeom>
            <a:noFill/>
            <a:ln w="9525">
              <a:noFill/>
              <a:miter lim="800000"/>
              <a:headEnd/>
              <a:tailEnd/>
            </a:ln>
          </p:spPr>
        </p:pic>
        <p:pic>
          <p:nvPicPr>
            <p:cNvPr id="90114" name="Picture 2"/>
            <p:cNvPicPr>
              <a:picLocks noChangeAspect="1" noChangeArrowheads="1"/>
            </p:cNvPicPr>
            <p:nvPr/>
          </p:nvPicPr>
          <p:blipFill>
            <a:blip r:embed="rId3" cstate="print"/>
            <a:srcRect/>
            <a:stretch>
              <a:fillRect/>
            </a:stretch>
          </p:blipFill>
          <p:spPr bwMode="auto">
            <a:xfrm>
              <a:off x="3095836" y="3933056"/>
              <a:ext cx="5690059" cy="2261537"/>
            </a:xfrm>
            <a:prstGeom prst="rect">
              <a:avLst/>
            </a:prstGeom>
            <a:noFill/>
            <a:ln w="9525">
              <a:noFill/>
              <a:miter lim="800000"/>
              <a:headEnd/>
              <a:tailEnd/>
            </a:ln>
          </p:spPr>
        </p:pic>
        <p:sp>
          <p:nvSpPr>
            <p:cNvPr id="7" name="下箭头 6"/>
            <p:cNvSpPr/>
            <p:nvPr/>
          </p:nvSpPr>
          <p:spPr>
            <a:xfrm rot="18940946">
              <a:off x="2831693" y="3281286"/>
              <a:ext cx="523916" cy="131245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2600908"/>
            <a:ext cx="7884875"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dirty="0" smtClean="0"/>
              <a:t>新建一个表，</a:t>
            </a:r>
            <a:r>
              <a:rPr lang="en-US" altLang="zh-CN" dirty="0" smtClean="0"/>
              <a:t>owner</a:t>
            </a:r>
            <a:r>
              <a:rPr lang="zh-CN" altLang="en-US" dirty="0" smtClean="0"/>
              <a:t>（字段：</a:t>
            </a:r>
            <a:r>
              <a:rPr lang="en-US" altLang="zh-CN" dirty="0" err="1" smtClean="0"/>
              <a:t>ownerID</a:t>
            </a:r>
            <a:r>
              <a:rPr lang="zh-CN" altLang="en-US" dirty="0" smtClean="0"/>
              <a:t>，</a:t>
            </a:r>
            <a:r>
              <a:rPr lang="en-US" altLang="zh-CN" dirty="0" err="1" smtClean="0"/>
              <a:t>ownerName</a:t>
            </a:r>
            <a:r>
              <a:rPr lang="zh-CN" altLang="en-US" dirty="0" smtClean="0"/>
              <a:t>）</a:t>
            </a:r>
            <a:endParaRPr lang="en-US" altLang="zh-CN" dirty="0" smtClean="0"/>
          </a:p>
          <a:p>
            <a:r>
              <a:rPr lang="zh-CN" altLang="en-US" dirty="0" smtClean="0"/>
              <a:t>新建一个面图层，</a:t>
            </a:r>
            <a:r>
              <a:rPr lang="en-US" altLang="zh-CN" dirty="0" smtClean="0"/>
              <a:t>Parcel</a:t>
            </a:r>
            <a:r>
              <a:rPr lang="zh-CN" altLang="en-US" dirty="0" smtClean="0"/>
              <a:t>（</a:t>
            </a:r>
            <a:r>
              <a:rPr lang="en-US" altLang="zh-CN" dirty="0" err="1" smtClean="0"/>
              <a:t>ParcelID</a:t>
            </a:r>
            <a:r>
              <a:rPr lang="zh-CN" altLang="en-US" dirty="0" smtClean="0"/>
              <a:t>，</a:t>
            </a:r>
            <a:r>
              <a:rPr lang="en-US" altLang="zh-CN" dirty="0" err="1" smtClean="0"/>
              <a:t>ownerID</a:t>
            </a:r>
            <a:r>
              <a:rPr lang="zh-CN" altLang="en-US" dirty="0" smtClean="0"/>
              <a:t>）</a:t>
            </a:r>
            <a:endParaRPr lang="en-US" altLang="zh-CN" dirty="0" smtClean="0"/>
          </a:p>
          <a:p>
            <a:r>
              <a:rPr lang="zh-CN" altLang="en-US" dirty="0" smtClean="0"/>
              <a:t>新建一个点图层，</a:t>
            </a:r>
            <a:r>
              <a:rPr lang="en-US" altLang="zh-CN" dirty="0" smtClean="0"/>
              <a:t>Building</a:t>
            </a:r>
            <a:r>
              <a:rPr lang="zh-CN" altLang="en-US" dirty="0" smtClean="0"/>
              <a:t>（</a:t>
            </a:r>
            <a:r>
              <a:rPr lang="en-US" altLang="zh-CN" dirty="0" err="1" smtClean="0"/>
              <a:t>BuildingID</a:t>
            </a:r>
            <a:r>
              <a:rPr lang="zh-CN" altLang="en-US" dirty="0" smtClean="0"/>
              <a:t>，</a:t>
            </a:r>
            <a:r>
              <a:rPr lang="en-US" altLang="zh-CN" dirty="0" err="1" smtClean="0"/>
              <a:t>ParcelID</a:t>
            </a:r>
            <a:r>
              <a:rPr lang="zh-CN" altLang="en-US" dirty="0" smtClean="0"/>
              <a:t>）</a:t>
            </a:r>
            <a:endParaRPr lang="en-US" altLang="zh-CN" dirty="0" smtClean="0"/>
          </a:p>
          <a:p>
            <a:endParaRPr lang="en-US" altLang="zh-CN" dirty="0" smtClean="0"/>
          </a:p>
          <a:p>
            <a:r>
              <a:rPr lang="en-US" altLang="zh-CN" dirty="0" smtClean="0"/>
              <a:t>Owner—Parcel</a:t>
            </a:r>
            <a:r>
              <a:rPr lang="zh-CN" altLang="en-US" dirty="0" smtClean="0"/>
              <a:t>：简单关系，</a:t>
            </a:r>
            <a:r>
              <a:rPr lang="en-US" altLang="zh-CN" dirty="0" smtClean="0"/>
              <a:t>1</a:t>
            </a:r>
            <a:r>
              <a:rPr lang="zh-CN" altLang="en-US" dirty="0" smtClean="0"/>
              <a:t>：</a:t>
            </a:r>
            <a:r>
              <a:rPr lang="en-US" altLang="zh-CN" dirty="0" smtClean="0"/>
              <a:t>M</a:t>
            </a:r>
          </a:p>
          <a:p>
            <a:r>
              <a:rPr lang="en-US" altLang="zh-CN" dirty="0" smtClean="0"/>
              <a:t>Parcel—Building</a:t>
            </a:r>
            <a:r>
              <a:rPr lang="zh-CN" altLang="en-US" dirty="0" smtClean="0"/>
              <a:t>：复杂关系，</a:t>
            </a:r>
            <a:r>
              <a:rPr lang="en-US" altLang="zh-CN" dirty="0" smtClean="0"/>
              <a:t>1</a:t>
            </a:r>
            <a:r>
              <a:rPr lang="zh-CN" altLang="en-US" dirty="0" smtClean="0"/>
              <a:t>：</a:t>
            </a:r>
            <a:r>
              <a:rPr lang="en-US" altLang="zh-CN" dirty="0" smtClean="0"/>
              <a:t>M</a:t>
            </a:r>
            <a:endParaRPr lang="zh-CN" altLang="en-US"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2852936"/>
            <a:ext cx="7848872" cy="113710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buFont typeface="Wingdings" pitchFamily="2" charset="2"/>
              <a:buChar char="ü"/>
            </a:pPr>
            <a:r>
              <a:rPr lang="zh-CN" altLang="en-US" dirty="0" smtClean="0">
                <a:solidFill>
                  <a:schemeClr val="tx1"/>
                </a:solidFill>
              </a:rPr>
              <a:t>地理数据库的相关概念</a:t>
            </a:r>
            <a:endParaRPr lang="en-US" altLang="zh-CN" dirty="0" smtClean="0">
              <a:solidFill>
                <a:schemeClr val="tx1"/>
              </a:solidFill>
            </a:endParaRPr>
          </a:p>
          <a:p>
            <a:pPr>
              <a:lnSpc>
                <a:spcPct val="150000"/>
              </a:lnSpc>
              <a:buFont typeface="Wingdings" pitchFamily="2" charset="2"/>
              <a:buChar char="ü"/>
            </a:pPr>
            <a:r>
              <a:rPr lang="zh-CN" altLang="en-US" dirty="0" smtClean="0">
                <a:solidFill>
                  <a:schemeClr val="tx1"/>
                </a:solidFill>
              </a:rPr>
              <a:t>地理数据库的一些基本操作</a:t>
            </a:r>
            <a:endParaRPr lang="zh-CN" altLang="en-US" dirty="0">
              <a:solidFill>
                <a:schemeClr val="tx1"/>
              </a:solidFill>
            </a:endParaRPr>
          </a:p>
        </p:txBody>
      </p:sp>
      <p:sp>
        <p:nvSpPr>
          <p:cNvPr id="3" name="标题 1"/>
          <p:cNvSpPr txBox="1">
            <a:spLocks/>
          </p:cNvSpPr>
          <p:nvPr/>
        </p:nvSpPr>
        <p:spPr>
          <a:xfrm>
            <a:off x="2195736" y="1556792"/>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rgbClr val="FF0000"/>
                </a:solidFill>
                <a:effectLst/>
                <a:uLnTx/>
                <a:uFillTx/>
                <a:latin typeface="+mj-lt"/>
                <a:ea typeface="+mj-ea"/>
                <a:cs typeface="+mj-cs"/>
              </a:rPr>
              <a:t>需要掌握的内容</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500095" y="2041506"/>
            <a:ext cx="6365846" cy="1938992"/>
          </a:xfrm>
          <a:prstGeom prst="rect">
            <a:avLst/>
          </a:prstGeom>
          <a:noFill/>
          <a:ln w="9525">
            <a:noFill/>
            <a:miter lim="800000"/>
            <a:headEnd/>
            <a:tailEnd/>
          </a:ln>
        </p:spPr>
        <p:txBody>
          <a:bodyPr wrap="none">
            <a:spAutoFit/>
          </a:bodyPr>
          <a:lstStyle/>
          <a:p>
            <a:pPr algn="ctr"/>
            <a:r>
              <a:rPr lang="zh-CN" altLang="en-US" sz="6000" dirty="0" smtClean="0">
                <a:solidFill>
                  <a:srgbClr val="C00000"/>
                </a:solidFill>
                <a:latin typeface="黑体" pitchFamily="2" charset="-122"/>
                <a:ea typeface="黑体" pitchFamily="2" charset="-122"/>
                <a:cs typeface="Times New Roman" pitchFamily="18" charset="0"/>
              </a:rPr>
              <a:t>本节内容到此结束</a:t>
            </a:r>
            <a:endParaRPr lang="en-US" altLang="zh-CN" sz="6000" dirty="0" smtClean="0">
              <a:solidFill>
                <a:srgbClr val="C00000"/>
              </a:solidFill>
              <a:latin typeface="黑体" pitchFamily="2" charset="-122"/>
              <a:ea typeface="黑体" pitchFamily="2" charset="-122"/>
              <a:cs typeface="Times New Roman" pitchFamily="18" charset="0"/>
            </a:endParaRPr>
          </a:p>
          <a:p>
            <a:pPr algn="ctr"/>
            <a:r>
              <a:rPr lang="zh-CN" altLang="en-US" sz="6000" dirty="0" smtClean="0">
                <a:solidFill>
                  <a:srgbClr val="C00000"/>
                </a:solidFill>
                <a:latin typeface="黑体" pitchFamily="2" charset="-122"/>
                <a:ea typeface="黑体" pitchFamily="2" charset="-122"/>
                <a:cs typeface="Times New Roman" pitchFamily="18" charset="0"/>
              </a:rPr>
              <a:t>下节课再见！</a:t>
            </a:r>
            <a:endParaRPr lang="en-US" altLang="zh-CN" sz="6000" dirty="0">
              <a:solidFill>
                <a:srgbClr val="C00000"/>
              </a:solidFill>
              <a:latin typeface="黑体" pitchFamily="2" charset="-122"/>
              <a:ea typeface="黑体" pitchFamily="2" charset="-122"/>
              <a:cs typeface="Times New Roman" pitchFamily="18" charset="0"/>
            </a:endParaRPr>
          </a:p>
        </p:txBody>
      </p:sp>
    </p:spTree>
  </p:cSld>
  <p:clrMapOvr>
    <a:masterClrMapping/>
  </p:clrMapOvr>
  <p:transition advTm="12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from="(-#ppt_w/2)" to="(#ppt_x)" calcmode="lin" valueType="num">
                                      <p:cBhvr>
                                        <p:cTn id="7" dur="600" fill="hold">
                                          <p:stCondLst>
                                            <p:cond delay="0"/>
                                          </p:stCondLst>
                                        </p:cTn>
                                        <p:tgtEl>
                                          <p:spTgt spid="3"/>
                                        </p:tgtEl>
                                        <p:attrNameLst>
                                          <p:attrName>ppt_x</p:attrName>
                                        </p:attrNameLst>
                                      </p:cBhvr>
                                    </p:anim>
                                    <p:anim from="0" to="-1.0" calcmode="lin" valueType="num">
                                      <p:cBhvr>
                                        <p:cTn id="8" dur="200" decel="50000" autoRev="1" fill="hold">
                                          <p:stCondLst>
                                            <p:cond delay="600"/>
                                          </p:stCondLst>
                                        </p:cTn>
                                        <p:tgtEl>
                                          <p:spTgt spid="3"/>
                                        </p:tgtEl>
                                        <p:attrNameLst>
                                          <p:attrName>xshear</p:attrName>
                                        </p:attrNameLst>
                                      </p:cBhvr>
                                    </p:anim>
                                    <p:animScale>
                                      <p:cBhvr>
                                        <p:cTn id="9" dur="200" decel="100000" autoRev="1" fill="hold">
                                          <p:stCondLst>
                                            <p:cond delay="600"/>
                                          </p:stCondLst>
                                        </p:cTn>
                                        <p:tgtEl>
                                          <p:spTgt spid="3"/>
                                        </p:tgtEl>
                                      </p:cBhvr>
                                      <p:from x="100000" y="100000"/>
                                      <p:to x="80000" y="100000"/>
                                    </p:animScale>
                                    <p:anim by="(#ppt_h/3+#ppt_w*0.1)" calcmode="lin" valueType="num">
                                      <p:cBhvr additive="sum">
                                        <p:cTn id="10" dur="200" decel="100000" autoRev="1" fill="hold">
                                          <p:stCondLst>
                                            <p:cond delay="600"/>
                                          </p:stCondLst>
                                        </p:cTn>
                                        <p:tgtEl>
                                          <p:spTgt spid="3"/>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532" y="2168860"/>
            <a:ext cx="8568952"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sz="2000" b="0" dirty="0" smtClean="0"/>
              <a:t>数据集是地理数据库的一个重要概念。它是在 </a:t>
            </a:r>
            <a:r>
              <a:rPr lang="en-US" altLang="zh-CN" sz="2000" b="0" dirty="0" err="1" smtClean="0"/>
              <a:t>ArcGIS</a:t>
            </a:r>
            <a:r>
              <a:rPr lang="en-US" altLang="zh-CN" sz="2000" b="0" dirty="0" smtClean="0"/>
              <a:t> </a:t>
            </a:r>
            <a:r>
              <a:rPr lang="zh-CN" altLang="en-US" sz="2000" b="0" dirty="0" smtClean="0"/>
              <a:t>中组织和使用地理信息的主要途径。地理数据库包含三种主要数据集类型：</a:t>
            </a:r>
          </a:p>
          <a:p>
            <a:pPr indent="457200">
              <a:lnSpc>
                <a:spcPct val="150000"/>
              </a:lnSpc>
              <a:buFont typeface="Wingdings" pitchFamily="2" charset="2"/>
              <a:buChar char="ü"/>
            </a:pPr>
            <a:r>
              <a:rPr lang="zh-CN" altLang="en-US" sz="2000" b="0" dirty="0" smtClean="0">
                <a:solidFill>
                  <a:srgbClr val="FF0000"/>
                </a:solidFill>
              </a:rPr>
              <a:t>要素类 </a:t>
            </a:r>
          </a:p>
          <a:p>
            <a:pPr indent="457200">
              <a:lnSpc>
                <a:spcPct val="150000"/>
              </a:lnSpc>
              <a:buFont typeface="Wingdings" pitchFamily="2" charset="2"/>
              <a:buChar char="ü"/>
            </a:pPr>
            <a:r>
              <a:rPr lang="zh-CN" altLang="en-US" sz="2000" b="0" dirty="0" smtClean="0">
                <a:solidFill>
                  <a:srgbClr val="FF0000"/>
                </a:solidFill>
              </a:rPr>
              <a:t>栅格数据集 </a:t>
            </a:r>
          </a:p>
          <a:p>
            <a:pPr indent="457200">
              <a:lnSpc>
                <a:spcPct val="150000"/>
              </a:lnSpc>
              <a:buFont typeface="Wingdings" pitchFamily="2" charset="2"/>
              <a:buChar char="ü"/>
            </a:pPr>
            <a:r>
              <a:rPr lang="zh-CN" altLang="en-US" sz="2000" b="0" dirty="0" smtClean="0">
                <a:solidFill>
                  <a:srgbClr val="FF0000"/>
                </a:solidFill>
              </a:rPr>
              <a:t>表</a:t>
            </a:r>
          </a:p>
          <a:p>
            <a:pPr indent="457200">
              <a:lnSpc>
                <a:spcPct val="150000"/>
              </a:lnSpc>
            </a:pPr>
            <a:r>
              <a:rPr lang="zh-CN" altLang="en-US" sz="2000" b="0" dirty="0" smtClean="0"/>
              <a:t>创建这些数据集类型的集合是设计和构建地理数据库的第一步。用户通常是以构建若干上述三种基本数据集来开始构建地理数据库的。然后，用户可以使用更高级的功能（例如添加拓扑、网络或子类型）来添加或扩展地理数据库，以便建模 </a:t>
            </a:r>
            <a:r>
              <a:rPr lang="en-US" altLang="zh-CN" sz="2000" b="0" dirty="0" smtClean="0"/>
              <a:t>GIS </a:t>
            </a:r>
            <a:r>
              <a:rPr lang="zh-CN" altLang="en-US" sz="2000" b="0" dirty="0" smtClean="0"/>
              <a:t>行为、维护数据完整性和处理重要的空间关系集。</a:t>
            </a:r>
            <a:endParaRPr lang="zh-CN" altLang="en-US" sz="2000" b="0" dirty="0"/>
          </a:p>
        </p:txBody>
      </p:sp>
      <p:sp>
        <p:nvSpPr>
          <p:cNvPr id="4" name="矩形 3"/>
          <p:cNvSpPr/>
          <p:nvPr/>
        </p:nvSpPr>
        <p:spPr>
          <a:xfrm>
            <a:off x="431540" y="1412776"/>
            <a:ext cx="4339650"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indent="457200">
              <a:lnSpc>
                <a:spcPct val="150000"/>
              </a:lnSpc>
            </a:pPr>
            <a:r>
              <a:rPr lang="zh-CN" altLang="en-US" b="0" dirty="0" smtClean="0"/>
              <a:t>地理数据库中的基本数据集</a:t>
            </a:r>
          </a:p>
        </p:txBody>
      </p:sp>
      <p:sp>
        <p:nvSpPr>
          <p:cNvPr id="5" name="Rectangle 2"/>
          <p:cNvSpPr txBox="1">
            <a:spLocks noChangeArrowheads="1"/>
          </p:cNvSpPr>
          <p:nvPr/>
        </p:nvSpPr>
        <p:spPr>
          <a:xfrm>
            <a:off x="395536" y="800708"/>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smtClean="0">
                <a:ln>
                  <a:noFill/>
                </a:ln>
                <a:solidFill>
                  <a:srgbClr val="FF6600"/>
                </a:solidFill>
                <a:effectLst/>
                <a:uLnTx/>
                <a:uFillTx/>
                <a:latin typeface="+mj-lt"/>
                <a:ea typeface="隶书" pitchFamily="49" charset="-122"/>
                <a:cs typeface="+mj-cs"/>
              </a:rPr>
              <a:t>地理数据库的基本知识</a:t>
            </a:r>
            <a:endParaRPr kumimoji="0" lang="zh-CN" altLang="en-US" sz="3600" b="1" i="0" u="none" strike="noStrike" kern="1200" cap="none" spc="0" normalizeH="0" baseline="0" noProof="0" dirty="0">
              <a:ln>
                <a:noFill/>
              </a:ln>
              <a:solidFill>
                <a:srgbClr val="FF6600"/>
              </a:solidFill>
              <a:effectLst/>
              <a:uLnTx/>
              <a:uFillTx/>
              <a:latin typeface="+mj-lt"/>
              <a:ea typeface="隶书" pitchFamily="49" charset="-122"/>
              <a:cs typeface="+mj-cs"/>
            </a:endParaRPr>
          </a:p>
        </p:txBody>
      </p:sp>
      <p:pic>
        <p:nvPicPr>
          <p:cNvPr id="6"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7"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0" i="0" u="none" strike="noStrike" kern="1200" cap="none" spc="0" normalizeH="0" baseline="0" noProof="0" smtClean="0">
                <a:ln>
                  <a:noFill/>
                </a:ln>
                <a:solidFill>
                  <a:srgbClr val="FF0000"/>
                </a:solidFill>
                <a:effectLst/>
                <a:uLnTx/>
                <a:uFillTx/>
                <a:latin typeface="+mj-lt"/>
                <a:ea typeface="+mj-ea"/>
                <a:cs typeface="+mj-cs"/>
              </a:rPr>
              <a:t>Geodatabase</a:t>
            </a:r>
            <a:r>
              <a:rPr kumimoji="0" lang="zh-CN" altLang="en-US" sz="4400" b="0" i="0" u="none" strike="noStrike" kern="1200" cap="none" spc="0" normalizeH="0" baseline="0" noProof="0" smtClean="0">
                <a:ln>
                  <a:noFill/>
                </a:ln>
                <a:solidFill>
                  <a:srgbClr val="FF0000"/>
                </a:solidFill>
                <a:effectLst/>
                <a:uLnTx/>
                <a:uFillTx/>
                <a:latin typeface="+mj-lt"/>
                <a:ea typeface="+mj-ea"/>
                <a:cs typeface="+mj-cs"/>
              </a:rPr>
              <a:t>概述</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359532" y="2168860"/>
          <a:ext cx="856895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431540" y="1412776"/>
            <a:ext cx="3108543" cy="58310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indent="457200">
              <a:lnSpc>
                <a:spcPct val="150000"/>
              </a:lnSpc>
            </a:pPr>
            <a:r>
              <a:rPr lang="zh-CN" altLang="en-US" b="0" dirty="0" smtClean="0"/>
              <a:t>地理数据库的类型</a:t>
            </a:r>
          </a:p>
        </p:txBody>
      </p:sp>
      <p:sp>
        <p:nvSpPr>
          <p:cNvPr id="4" name="Rectangle 2"/>
          <p:cNvSpPr txBox="1">
            <a:spLocks noChangeArrowheads="1"/>
          </p:cNvSpPr>
          <p:nvPr/>
        </p:nvSpPr>
        <p:spPr>
          <a:xfrm>
            <a:off x="395536" y="800708"/>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smtClean="0">
                <a:ln>
                  <a:noFill/>
                </a:ln>
                <a:solidFill>
                  <a:srgbClr val="FF6600"/>
                </a:solidFill>
                <a:effectLst/>
                <a:uLnTx/>
                <a:uFillTx/>
                <a:latin typeface="+mj-lt"/>
                <a:ea typeface="隶书" pitchFamily="49" charset="-122"/>
                <a:cs typeface="+mj-cs"/>
              </a:rPr>
              <a:t>地理数据库的基本知识</a:t>
            </a:r>
            <a:endParaRPr kumimoji="0" lang="zh-CN" altLang="en-US" sz="3600" b="1" i="0" u="none" strike="noStrike" kern="1200" cap="none" spc="0" normalizeH="0" baseline="0" noProof="0" dirty="0">
              <a:ln>
                <a:noFill/>
              </a:ln>
              <a:solidFill>
                <a:srgbClr val="FF6600"/>
              </a:solidFill>
              <a:effectLst/>
              <a:uLnTx/>
              <a:uFillTx/>
              <a:latin typeface="+mj-lt"/>
              <a:ea typeface="隶书" pitchFamily="49" charset="-122"/>
              <a:cs typeface="+mj-cs"/>
            </a:endParaRPr>
          </a:p>
        </p:txBody>
      </p:sp>
      <p:sp>
        <p:nvSpPr>
          <p:cNvPr id="5"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0" i="0" u="none" strike="noStrike" kern="1200" cap="none" spc="0" normalizeH="0" baseline="0" noProof="0" smtClean="0">
                <a:ln>
                  <a:noFill/>
                </a:ln>
                <a:solidFill>
                  <a:srgbClr val="FF0000"/>
                </a:solidFill>
                <a:effectLst/>
                <a:uLnTx/>
                <a:uFillTx/>
                <a:latin typeface="+mj-lt"/>
                <a:ea typeface="+mj-ea"/>
                <a:cs typeface="+mj-cs"/>
              </a:rPr>
              <a:t>Geodatabase</a:t>
            </a:r>
            <a:r>
              <a:rPr kumimoji="0" lang="zh-CN" altLang="en-US" sz="4400" b="0" i="0" u="none" strike="noStrike" kern="1200" cap="none" spc="0" normalizeH="0" baseline="0" noProof="0" smtClean="0">
                <a:ln>
                  <a:noFill/>
                </a:ln>
                <a:solidFill>
                  <a:srgbClr val="FF0000"/>
                </a:solidFill>
                <a:effectLst/>
                <a:uLnTx/>
                <a:uFillTx/>
                <a:latin typeface="+mj-lt"/>
                <a:ea typeface="+mj-ea"/>
                <a:cs typeface="+mj-cs"/>
              </a:rPr>
              <a:t>概述</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43508" y="368660"/>
          <a:ext cx="8784976" cy="6247267"/>
        </p:xfrm>
        <a:graphic>
          <a:graphicData uri="http://schemas.openxmlformats.org/drawingml/2006/table">
            <a:tbl>
              <a:tblPr>
                <a:tableStyleId>{3C2FFA5D-87B4-456A-9821-1D502468CF0F}</a:tableStyleId>
              </a:tblPr>
              <a:tblGrid>
                <a:gridCol w="756083">
                  <a:extLst>
                    <a:ext uri="{9D8B030D-6E8A-4147-A177-3AD203B41FA5}">
                      <a16:colId xmlns:a16="http://schemas.microsoft.com/office/drawing/2014/main" val="20000"/>
                    </a:ext>
                  </a:extLst>
                </a:gridCol>
                <a:gridCol w="2788532">
                  <a:extLst>
                    <a:ext uri="{9D8B030D-6E8A-4147-A177-3AD203B41FA5}">
                      <a16:colId xmlns:a16="http://schemas.microsoft.com/office/drawing/2014/main" val="20001"/>
                    </a:ext>
                  </a:extLst>
                </a:gridCol>
                <a:gridCol w="2344190">
                  <a:extLst>
                    <a:ext uri="{9D8B030D-6E8A-4147-A177-3AD203B41FA5}">
                      <a16:colId xmlns:a16="http://schemas.microsoft.com/office/drawing/2014/main" val="20002"/>
                    </a:ext>
                  </a:extLst>
                </a:gridCol>
                <a:gridCol w="2896171">
                  <a:extLst>
                    <a:ext uri="{9D8B030D-6E8A-4147-A177-3AD203B41FA5}">
                      <a16:colId xmlns:a16="http://schemas.microsoft.com/office/drawing/2014/main" val="20003"/>
                    </a:ext>
                  </a:extLst>
                </a:gridCol>
              </a:tblGrid>
              <a:tr h="181903">
                <a:tc>
                  <a:txBody>
                    <a:bodyPr/>
                    <a:lstStyle/>
                    <a:p>
                      <a:pPr algn="ctr">
                        <a:spcAft>
                          <a:spcPts val="0"/>
                        </a:spcAft>
                      </a:pPr>
                      <a:r>
                        <a:rPr lang="zh-CN" sz="1100" kern="0" dirty="0"/>
                        <a:t>关键特征 </a:t>
                      </a:r>
                      <a:endParaRPr lang="zh-CN" sz="1100" kern="100" dirty="0">
                        <a:latin typeface="Calibri"/>
                        <a:ea typeface="宋体"/>
                        <a:cs typeface="黑体"/>
                      </a:endParaRPr>
                    </a:p>
                  </a:txBody>
                  <a:tcPr marL="5035" marR="5035" marT="5035" marB="5035" anchor="ctr"/>
                </a:tc>
                <a:tc>
                  <a:txBody>
                    <a:bodyPr/>
                    <a:lstStyle/>
                    <a:p>
                      <a:pPr algn="ctr">
                        <a:spcAft>
                          <a:spcPts val="0"/>
                        </a:spcAft>
                      </a:pPr>
                      <a:r>
                        <a:rPr lang="en-US" sz="1100" kern="0"/>
                        <a:t>ArcSDE </a:t>
                      </a:r>
                      <a:r>
                        <a:rPr lang="zh-CN" sz="1100" kern="0"/>
                        <a:t>地理数据库 </a:t>
                      </a:r>
                      <a:endParaRPr lang="zh-CN" sz="1100" kern="100">
                        <a:latin typeface="Calibri"/>
                        <a:ea typeface="宋体"/>
                        <a:cs typeface="黑体"/>
                      </a:endParaRPr>
                    </a:p>
                  </a:txBody>
                  <a:tcPr marL="5035" marR="5035" marT="5035" marB="5035" anchor="ctr"/>
                </a:tc>
                <a:tc>
                  <a:txBody>
                    <a:bodyPr/>
                    <a:lstStyle/>
                    <a:p>
                      <a:pPr algn="ctr">
                        <a:spcAft>
                          <a:spcPts val="0"/>
                        </a:spcAft>
                      </a:pPr>
                      <a:r>
                        <a:rPr lang="zh-CN" sz="1100" kern="0"/>
                        <a:t>文件地理数据库 </a:t>
                      </a:r>
                      <a:endParaRPr lang="zh-CN" sz="1100" kern="100">
                        <a:latin typeface="Calibri"/>
                        <a:ea typeface="宋体"/>
                        <a:cs typeface="黑体"/>
                      </a:endParaRPr>
                    </a:p>
                  </a:txBody>
                  <a:tcPr marL="5035" marR="5035" marT="5035" marB="5035" anchor="ctr"/>
                </a:tc>
                <a:tc>
                  <a:txBody>
                    <a:bodyPr/>
                    <a:lstStyle/>
                    <a:p>
                      <a:pPr algn="ctr">
                        <a:spcAft>
                          <a:spcPts val="0"/>
                        </a:spcAft>
                      </a:pPr>
                      <a:r>
                        <a:rPr lang="zh-CN" sz="1100" kern="0"/>
                        <a:t>个人地理数据库 </a:t>
                      </a:r>
                      <a:endParaRPr lang="zh-CN" sz="1100" kern="100">
                        <a:latin typeface="Calibri"/>
                        <a:ea typeface="宋体"/>
                        <a:cs typeface="黑体"/>
                      </a:endParaRPr>
                    </a:p>
                  </a:txBody>
                  <a:tcPr marL="5035" marR="5035" marT="5035" marB="5035" anchor="ctr"/>
                </a:tc>
                <a:extLst>
                  <a:ext uri="{0D108BD9-81ED-4DB2-BD59-A6C34878D82A}">
                    <a16:rowId xmlns:a16="http://schemas.microsoft.com/office/drawing/2014/main" val="10000"/>
                  </a:ext>
                </a:extLst>
              </a:tr>
              <a:tr h="696691">
                <a:tc>
                  <a:txBody>
                    <a:bodyPr/>
                    <a:lstStyle/>
                    <a:p>
                      <a:pPr algn="l">
                        <a:spcAft>
                          <a:spcPts val="0"/>
                        </a:spcAft>
                      </a:pPr>
                      <a:r>
                        <a:rPr lang="zh-CN" sz="1100" kern="0"/>
                        <a:t>描述</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dirty="0"/>
                        <a:t>在关系数据库中以表形式保存的各种类型的</a:t>
                      </a:r>
                      <a:r>
                        <a:rPr lang="en-US" sz="1100" kern="0" dirty="0"/>
                        <a:t> GIS </a:t>
                      </a:r>
                      <a:r>
                        <a:rPr lang="zh-CN" sz="1100" kern="0" dirty="0"/>
                        <a:t>数据集的集合（为在关系数据库中存储和管理的</a:t>
                      </a:r>
                      <a:r>
                        <a:rPr lang="en-US" sz="1100" kern="0" dirty="0"/>
                        <a:t> </a:t>
                      </a:r>
                      <a:r>
                        <a:rPr lang="en-US" sz="1100" kern="0" dirty="0" err="1"/>
                        <a:t>ArcGIS</a:t>
                      </a:r>
                      <a:r>
                        <a:rPr lang="en-US" sz="1100" kern="0" dirty="0"/>
                        <a:t> </a:t>
                      </a:r>
                      <a:r>
                        <a:rPr lang="zh-CN" sz="1100" kern="0" dirty="0"/>
                        <a:t>建议使用的本机数据格式。）</a:t>
                      </a:r>
                      <a:endParaRPr lang="zh-CN" sz="1100" kern="100" dirty="0">
                        <a:latin typeface="Calibri"/>
                        <a:ea typeface="宋体"/>
                        <a:cs typeface="黑体"/>
                      </a:endParaRPr>
                    </a:p>
                  </a:txBody>
                  <a:tcPr marL="5035" marR="5035" marT="5035" marB="5035" anchor="ctr"/>
                </a:tc>
                <a:tc>
                  <a:txBody>
                    <a:bodyPr/>
                    <a:lstStyle/>
                    <a:p>
                      <a:pPr algn="l">
                        <a:spcAft>
                          <a:spcPts val="0"/>
                        </a:spcAft>
                      </a:pPr>
                      <a:r>
                        <a:rPr lang="zh-CN" sz="1100" kern="0"/>
                        <a:t>在文件系统文件夹中保存的各种类型的</a:t>
                      </a:r>
                      <a:r>
                        <a:rPr lang="en-US" sz="1100" kern="0"/>
                        <a:t> GIS </a:t>
                      </a:r>
                      <a:r>
                        <a:rPr lang="zh-CN" sz="1100" kern="0"/>
                        <a:t>数据集的集合（为在文件系统文件夹中存储和管理的</a:t>
                      </a:r>
                      <a:r>
                        <a:rPr lang="en-US" sz="1100" kern="0"/>
                        <a:t> ArcGIS </a:t>
                      </a:r>
                      <a:r>
                        <a:rPr lang="zh-CN" sz="1100" kern="0"/>
                        <a:t>建议使用的本机数据格式。）</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在</a:t>
                      </a:r>
                      <a:r>
                        <a:rPr lang="en-US" sz="1100" kern="0"/>
                        <a:t> Microsoft Access </a:t>
                      </a:r>
                      <a:r>
                        <a:rPr lang="zh-CN" sz="1100" kern="0"/>
                        <a:t>数据文件中存储和管理的</a:t>
                      </a:r>
                      <a:r>
                        <a:rPr lang="en-US" sz="1100" kern="0"/>
                        <a:t> ArcGIS </a:t>
                      </a:r>
                      <a:r>
                        <a:rPr lang="zh-CN" sz="1100" kern="0"/>
                        <a:t>地理数据库的原始数据格式。（此数据格式的大小有限制且仅适用于</a:t>
                      </a:r>
                      <a:r>
                        <a:rPr lang="en-US" sz="1100" kern="0"/>
                        <a:t> Windows </a:t>
                      </a:r>
                      <a:r>
                        <a:rPr lang="zh-CN" sz="1100" kern="0"/>
                        <a:t>操作系统。）</a:t>
                      </a:r>
                      <a:endParaRPr lang="zh-CN" sz="1100" kern="100">
                        <a:latin typeface="Calibri"/>
                        <a:ea typeface="宋体"/>
                        <a:cs typeface="黑体"/>
                      </a:endParaRPr>
                    </a:p>
                  </a:txBody>
                  <a:tcPr marL="5035" marR="5035" marT="5035" marB="5035" anchor="ctr"/>
                </a:tc>
                <a:extLst>
                  <a:ext uri="{0D108BD9-81ED-4DB2-BD59-A6C34878D82A}">
                    <a16:rowId xmlns:a16="http://schemas.microsoft.com/office/drawing/2014/main" val="10001"/>
                  </a:ext>
                </a:extLst>
              </a:tr>
              <a:tr h="757033">
                <a:tc>
                  <a:txBody>
                    <a:bodyPr/>
                    <a:lstStyle/>
                    <a:p>
                      <a:pPr algn="l">
                        <a:spcAft>
                          <a:spcPts val="0"/>
                        </a:spcAft>
                      </a:pPr>
                      <a:r>
                        <a:rPr lang="zh-CN" sz="1100" kern="0"/>
                        <a:t>用户数</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多用户：多位读取者和多位写入者</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单个用户和较小的工作组：每个要素数据集、独立要素类或表有多位读取者或一位写入者。浮动使用任何特定文件最终都会导致大量读取者的降级。</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单个用户和较小的工作组（具有较小的数据集）：多位读取者和一位写入者。浮动使用最终会导致大量读取者的降级。</a:t>
                      </a:r>
                      <a:endParaRPr lang="zh-CN" sz="1100" kern="100">
                        <a:latin typeface="Calibri"/>
                        <a:ea typeface="宋体"/>
                        <a:cs typeface="黑体"/>
                      </a:endParaRPr>
                    </a:p>
                  </a:txBody>
                  <a:tcPr marL="5035" marR="5035" marT="5035" marB="5035" anchor="ctr"/>
                </a:tc>
                <a:extLst>
                  <a:ext uri="{0D108BD9-81ED-4DB2-BD59-A6C34878D82A}">
                    <a16:rowId xmlns:a16="http://schemas.microsoft.com/office/drawing/2014/main" val="10002"/>
                  </a:ext>
                </a:extLst>
              </a:tr>
              <a:tr h="946284">
                <a:tc>
                  <a:txBody>
                    <a:bodyPr/>
                    <a:lstStyle/>
                    <a:p>
                      <a:pPr algn="l">
                        <a:spcAft>
                          <a:spcPts val="0"/>
                        </a:spcAft>
                      </a:pPr>
                      <a:r>
                        <a:rPr lang="zh-CN" sz="1100" kern="0"/>
                        <a:t>存储格式</a:t>
                      </a:r>
                      <a:endParaRPr lang="zh-CN" sz="1100" kern="100">
                        <a:latin typeface="Calibri"/>
                        <a:ea typeface="宋体"/>
                        <a:cs typeface="黑体"/>
                      </a:endParaRPr>
                    </a:p>
                  </a:txBody>
                  <a:tcPr marL="5035" marR="5035" marT="5035" marB="5035" anchor="ctr"/>
                </a:tc>
                <a:tc>
                  <a:txBody>
                    <a:bodyPr/>
                    <a:lstStyle/>
                    <a:p>
                      <a:pPr marL="342900" lvl="0" indent="-342900" algn="l">
                        <a:spcAft>
                          <a:spcPts val="0"/>
                        </a:spcAft>
                        <a:buSzPts val="1000"/>
                        <a:buFont typeface="Symbol"/>
                        <a:buChar char=""/>
                        <a:tabLst>
                          <a:tab pos="457200" algn="l"/>
                        </a:tabLst>
                      </a:pPr>
                      <a:r>
                        <a:rPr lang="en-US" sz="1200" kern="0"/>
                        <a:t>Oracle </a:t>
                      </a:r>
                      <a:endParaRPr lang="zh-CN" sz="1200" kern="100"/>
                    </a:p>
                    <a:p>
                      <a:pPr marL="342900" lvl="0" indent="-342900" algn="l">
                        <a:spcAft>
                          <a:spcPts val="0"/>
                        </a:spcAft>
                        <a:buSzPts val="1000"/>
                        <a:buFont typeface="Symbol"/>
                        <a:buChar char=""/>
                        <a:tabLst>
                          <a:tab pos="457200" algn="l"/>
                        </a:tabLst>
                      </a:pPr>
                      <a:r>
                        <a:rPr lang="en-US" sz="1200" kern="0"/>
                        <a:t>Microsoft SQL Server </a:t>
                      </a:r>
                      <a:endParaRPr lang="zh-CN" sz="1200" kern="100"/>
                    </a:p>
                    <a:p>
                      <a:pPr marL="342900" lvl="0" indent="-342900" algn="l">
                        <a:spcAft>
                          <a:spcPts val="0"/>
                        </a:spcAft>
                        <a:buSzPts val="1000"/>
                        <a:buFont typeface="Symbol"/>
                        <a:buChar char=""/>
                        <a:tabLst>
                          <a:tab pos="457200" algn="l"/>
                        </a:tabLst>
                      </a:pPr>
                      <a:r>
                        <a:rPr lang="en-US" sz="1200" kern="0"/>
                        <a:t>IBM DB2 </a:t>
                      </a:r>
                      <a:endParaRPr lang="zh-CN" sz="1200" kern="100"/>
                    </a:p>
                    <a:p>
                      <a:pPr marL="342900" lvl="0" indent="-342900" algn="l">
                        <a:spcAft>
                          <a:spcPts val="0"/>
                        </a:spcAft>
                        <a:buSzPts val="1000"/>
                        <a:buFont typeface="Symbol"/>
                        <a:buChar char=""/>
                        <a:tabLst>
                          <a:tab pos="457200" algn="l"/>
                        </a:tabLst>
                      </a:pPr>
                      <a:r>
                        <a:rPr lang="en-US" sz="1200" kern="0"/>
                        <a:t>IBM Informix </a:t>
                      </a:r>
                      <a:endParaRPr lang="zh-CN" sz="1200" kern="100"/>
                    </a:p>
                    <a:p>
                      <a:pPr marL="342900" lvl="0" indent="-342900" algn="l">
                        <a:spcAft>
                          <a:spcPts val="0"/>
                        </a:spcAft>
                        <a:buSzPts val="1000"/>
                        <a:buFont typeface="Symbol"/>
                        <a:buChar char=""/>
                        <a:tabLst>
                          <a:tab pos="457200" algn="l"/>
                        </a:tabLst>
                      </a:pPr>
                      <a:r>
                        <a:rPr lang="en-US" sz="1200" kern="0"/>
                        <a:t>PostgreSQL</a:t>
                      </a:r>
                      <a:endParaRPr lang="zh-CN" sz="1200" kern="100">
                        <a:latin typeface="Calibri"/>
                        <a:ea typeface="宋体"/>
                        <a:cs typeface="黑体"/>
                      </a:endParaRPr>
                    </a:p>
                  </a:txBody>
                  <a:tcPr marL="5035" marR="5035" marT="5035" marB="5035" anchor="ctr"/>
                </a:tc>
                <a:tc>
                  <a:txBody>
                    <a:bodyPr/>
                    <a:lstStyle/>
                    <a:p>
                      <a:pPr algn="l">
                        <a:spcAft>
                          <a:spcPts val="0"/>
                        </a:spcAft>
                      </a:pPr>
                      <a:r>
                        <a:rPr lang="zh-CN" sz="1200" kern="0"/>
                        <a:t>每个数据集都是磁盘上的一个单独文件。文件地理数据库是用来保存其数据集文件的文件夹。</a:t>
                      </a:r>
                      <a:endParaRPr lang="zh-CN" sz="1200" kern="100">
                        <a:latin typeface="Calibri"/>
                        <a:ea typeface="宋体"/>
                        <a:cs typeface="黑体"/>
                      </a:endParaRPr>
                    </a:p>
                  </a:txBody>
                  <a:tcPr marL="5035" marR="5035" marT="5035" marB="5035" anchor="ctr"/>
                </a:tc>
                <a:tc>
                  <a:txBody>
                    <a:bodyPr/>
                    <a:lstStyle/>
                    <a:p>
                      <a:pPr algn="l">
                        <a:spcAft>
                          <a:spcPts val="0"/>
                        </a:spcAft>
                      </a:pPr>
                      <a:r>
                        <a:rPr lang="zh-CN" sz="1200" kern="0" dirty="0"/>
                        <a:t>每个个人地理数据库中的所有内容都保存在单个</a:t>
                      </a:r>
                      <a:r>
                        <a:rPr lang="en-US" sz="1200" kern="0" dirty="0"/>
                        <a:t> Microsoft Access </a:t>
                      </a:r>
                      <a:r>
                        <a:rPr lang="zh-CN" sz="1200" kern="0" dirty="0"/>
                        <a:t>文件</a:t>
                      </a:r>
                      <a:r>
                        <a:rPr lang="en-US" sz="1200" kern="0" dirty="0"/>
                        <a:t> (.</a:t>
                      </a:r>
                      <a:r>
                        <a:rPr lang="en-US" sz="1200" kern="0" dirty="0" err="1"/>
                        <a:t>mdb</a:t>
                      </a:r>
                      <a:r>
                        <a:rPr lang="en-US" sz="1200" kern="0" dirty="0"/>
                        <a:t>) </a:t>
                      </a:r>
                      <a:r>
                        <a:rPr lang="zh-CN" sz="1200" kern="0" dirty="0"/>
                        <a:t>中。</a:t>
                      </a:r>
                      <a:endParaRPr lang="zh-CN" sz="1200" kern="100" dirty="0">
                        <a:latin typeface="Calibri"/>
                        <a:ea typeface="宋体"/>
                        <a:cs typeface="黑体"/>
                      </a:endParaRPr>
                    </a:p>
                  </a:txBody>
                  <a:tcPr marL="5035" marR="5035" marT="5035" marB="5035" anchor="ctr"/>
                </a:tc>
                <a:extLst>
                  <a:ext uri="{0D108BD9-81ED-4DB2-BD59-A6C34878D82A}">
                    <a16:rowId xmlns:a16="http://schemas.microsoft.com/office/drawing/2014/main" val="10003"/>
                  </a:ext>
                </a:extLst>
              </a:tr>
              <a:tr h="868286">
                <a:tc>
                  <a:txBody>
                    <a:bodyPr/>
                    <a:lstStyle/>
                    <a:p>
                      <a:pPr algn="l">
                        <a:spcAft>
                          <a:spcPts val="0"/>
                        </a:spcAft>
                      </a:pPr>
                      <a:r>
                        <a:rPr lang="zh-CN" sz="1100" kern="0" dirty="0"/>
                        <a:t>大小限制</a:t>
                      </a:r>
                      <a:endParaRPr lang="zh-CN" sz="1100" kern="100" dirty="0">
                        <a:latin typeface="Calibri"/>
                        <a:ea typeface="宋体"/>
                        <a:cs typeface="黑体"/>
                      </a:endParaRPr>
                    </a:p>
                  </a:txBody>
                  <a:tcPr marL="5035" marR="5035" marT="5035" marB="5035" anchor="ctr"/>
                </a:tc>
                <a:tc>
                  <a:txBody>
                    <a:bodyPr/>
                    <a:lstStyle/>
                    <a:p>
                      <a:pPr algn="l">
                        <a:spcAft>
                          <a:spcPts val="0"/>
                        </a:spcAft>
                      </a:pPr>
                      <a:r>
                        <a:rPr lang="zh-CN" sz="1100" b="1" kern="0" dirty="0">
                          <a:solidFill>
                            <a:srgbClr val="FF0000"/>
                          </a:solidFill>
                        </a:rPr>
                        <a:t>可达</a:t>
                      </a:r>
                      <a:r>
                        <a:rPr lang="en-US" sz="1100" b="1" kern="0" dirty="0">
                          <a:solidFill>
                            <a:srgbClr val="FF0000"/>
                          </a:solidFill>
                        </a:rPr>
                        <a:t> DBMS </a:t>
                      </a:r>
                      <a:r>
                        <a:rPr lang="zh-CN" sz="1100" b="1" kern="0" dirty="0">
                          <a:solidFill>
                            <a:srgbClr val="FF0000"/>
                          </a:solidFill>
                        </a:rPr>
                        <a:t>限制</a:t>
                      </a:r>
                      <a:endParaRPr lang="zh-CN" sz="1100" b="1" kern="100" dirty="0">
                        <a:solidFill>
                          <a:srgbClr val="FF0000"/>
                        </a:solidFill>
                        <a:latin typeface="Calibri"/>
                        <a:ea typeface="宋体"/>
                        <a:cs typeface="黑体"/>
                      </a:endParaRPr>
                    </a:p>
                  </a:txBody>
                  <a:tcPr marL="5035" marR="5035" marT="5035" marB="5035" anchor="ctr"/>
                </a:tc>
                <a:tc>
                  <a:txBody>
                    <a:bodyPr/>
                    <a:lstStyle/>
                    <a:p>
                      <a:pPr algn="l">
                        <a:spcAft>
                          <a:spcPts val="0"/>
                        </a:spcAft>
                      </a:pPr>
                      <a:r>
                        <a:rPr lang="zh-CN" sz="1100" b="1" kern="0" dirty="0">
                          <a:solidFill>
                            <a:srgbClr val="FF0000"/>
                          </a:solidFill>
                        </a:rPr>
                        <a:t>每个数据集</a:t>
                      </a:r>
                      <a:r>
                        <a:rPr lang="en-US" sz="1100" b="1" kern="0" dirty="0">
                          <a:solidFill>
                            <a:srgbClr val="FF0000"/>
                          </a:solidFill>
                        </a:rPr>
                        <a:t> 1 TB</a:t>
                      </a:r>
                      <a:r>
                        <a:rPr lang="zh-CN" sz="1100" kern="0" dirty="0"/>
                        <a:t>。每个文件地理数据库可保存很多数据集。对于超大型影像数据集，可将</a:t>
                      </a:r>
                      <a:r>
                        <a:rPr lang="en-US" sz="1100" kern="0" dirty="0"/>
                        <a:t> 1 TB </a:t>
                      </a:r>
                      <a:r>
                        <a:rPr lang="zh-CN" sz="1100" kern="0" dirty="0"/>
                        <a:t>限值提高到</a:t>
                      </a:r>
                      <a:r>
                        <a:rPr lang="en-US" sz="1100" kern="0" dirty="0"/>
                        <a:t> 256 TB</a:t>
                      </a:r>
                      <a:r>
                        <a:rPr lang="zh-CN" sz="1100" kern="0" dirty="0"/>
                        <a:t>。每个要素类最高可扩展至每个数据集数亿个矢量要素。</a:t>
                      </a:r>
                      <a:endParaRPr lang="zh-CN" sz="1100" kern="100" dirty="0">
                        <a:latin typeface="Calibri"/>
                        <a:ea typeface="宋体"/>
                        <a:cs typeface="黑体"/>
                      </a:endParaRPr>
                    </a:p>
                  </a:txBody>
                  <a:tcPr marL="5035" marR="5035" marT="5035" marB="5035" anchor="ctr"/>
                </a:tc>
                <a:tc>
                  <a:txBody>
                    <a:bodyPr/>
                    <a:lstStyle/>
                    <a:p>
                      <a:pPr algn="l">
                        <a:spcAft>
                          <a:spcPts val="0"/>
                        </a:spcAft>
                      </a:pPr>
                      <a:r>
                        <a:rPr lang="zh-CN" sz="1100" b="1" kern="0" dirty="0">
                          <a:solidFill>
                            <a:srgbClr val="FF0000"/>
                          </a:solidFill>
                        </a:rPr>
                        <a:t>每个</a:t>
                      </a:r>
                      <a:r>
                        <a:rPr lang="en-US" sz="1100" b="1" kern="0" dirty="0">
                          <a:solidFill>
                            <a:srgbClr val="FF0000"/>
                          </a:solidFill>
                        </a:rPr>
                        <a:t> Access </a:t>
                      </a:r>
                      <a:r>
                        <a:rPr lang="zh-CN" sz="1100" b="1" kern="0" dirty="0">
                          <a:solidFill>
                            <a:srgbClr val="FF0000"/>
                          </a:solidFill>
                        </a:rPr>
                        <a:t>数据库</a:t>
                      </a:r>
                      <a:r>
                        <a:rPr lang="en-US" sz="1100" b="1" kern="0" dirty="0">
                          <a:solidFill>
                            <a:srgbClr val="FF0000"/>
                          </a:solidFill>
                        </a:rPr>
                        <a:t> 2 GB</a:t>
                      </a:r>
                      <a:r>
                        <a:rPr lang="zh-CN" sz="1100" kern="0" dirty="0"/>
                        <a:t>。性能下降前的有效限制通常介于每个</a:t>
                      </a:r>
                      <a:r>
                        <a:rPr lang="en-US" sz="1100" kern="0" dirty="0"/>
                        <a:t> Access </a:t>
                      </a:r>
                      <a:r>
                        <a:rPr lang="zh-CN" sz="1100" kern="0" dirty="0"/>
                        <a:t>数据库文件</a:t>
                      </a:r>
                      <a:r>
                        <a:rPr lang="en-US" sz="1100" kern="0" dirty="0"/>
                        <a:t> 250 </a:t>
                      </a:r>
                      <a:r>
                        <a:rPr lang="zh-CN" sz="1100" kern="0" dirty="0"/>
                        <a:t>到</a:t>
                      </a:r>
                      <a:r>
                        <a:rPr lang="en-US" sz="1100" kern="0" dirty="0"/>
                        <a:t> 500 MB </a:t>
                      </a:r>
                      <a:r>
                        <a:rPr lang="zh-CN" sz="1100" kern="0" dirty="0"/>
                        <a:t>之间。</a:t>
                      </a:r>
                      <a:endParaRPr lang="zh-CN" sz="1100" kern="100" dirty="0">
                        <a:latin typeface="Calibri"/>
                        <a:ea typeface="宋体"/>
                        <a:cs typeface="黑体"/>
                      </a:endParaRPr>
                    </a:p>
                  </a:txBody>
                  <a:tcPr marL="5035" marR="5035" marT="5035" marB="5035" anchor="ctr"/>
                </a:tc>
                <a:extLst>
                  <a:ext uri="{0D108BD9-81ED-4DB2-BD59-A6C34878D82A}">
                    <a16:rowId xmlns:a16="http://schemas.microsoft.com/office/drawing/2014/main" val="10004"/>
                  </a:ext>
                </a:extLst>
              </a:tr>
              <a:tr h="525095">
                <a:tc>
                  <a:txBody>
                    <a:bodyPr/>
                    <a:lstStyle/>
                    <a:p>
                      <a:pPr algn="l">
                        <a:spcAft>
                          <a:spcPts val="0"/>
                        </a:spcAft>
                      </a:pPr>
                      <a:r>
                        <a:rPr lang="zh-CN" sz="1100" kern="0"/>
                        <a:t>版本管理支持</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完全支持所有的</a:t>
                      </a:r>
                      <a:r>
                        <a:rPr lang="en-US" sz="1100" kern="0"/>
                        <a:t> DBMS</a:t>
                      </a:r>
                      <a:r>
                        <a:rPr lang="zh-CN" sz="1100" kern="0"/>
                        <a:t>。包括交叉数据库复制、使用检出和检入进行更新以及历史存档。</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dirty="0"/>
                        <a:t>对于使用检出和检入提交更新的客户机和可使用单向复制向其发送更新的客户机，仅支持地理数据库格式。</a:t>
                      </a:r>
                      <a:endParaRPr lang="zh-CN" sz="1100" kern="100" dirty="0">
                        <a:latin typeface="Calibri"/>
                        <a:ea typeface="宋体"/>
                        <a:cs typeface="黑体"/>
                      </a:endParaRPr>
                    </a:p>
                  </a:txBody>
                  <a:tcPr marL="5035" marR="5035" marT="5035" marB="5035" anchor="ctr"/>
                </a:tc>
                <a:tc>
                  <a:txBody>
                    <a:bodyPr/>
                    <a:lstStyle/>
                    <a:p>
                      <a:pPr algn="l">
                        <a:spcAft>
                          <a:spcPts val="0"/>
                        </a:spcAft>
                      </a:pPr>
                      <a:r>
                        <a:rPr lang="zh-CN" sz="1100" kern="0"/>
                        <a:t>对于使用检出和检入提交更新的客户机和可使用单向复制向其发送更新的客户机，仅支持地理数据库格式。</a:t>
                      </a:r>
                      <a:endParaRPr lang="zh-CN" sz="1100" kern="100">
                        <a:latin typeface="Calibri"/>
                        <a:ea typeface="宋体"/>
                        <a:cs typeface="黑体"/>
                      </a:endParaRPr>
                    </a:p>
                  </a:txBody>
                  <a:tcPr marL="5035" marR="5035" marT="5035" marB="5035" anchor="ctr"/>
                </a:tc>
                <a:extLst>
                  <a:ext uri="{0D108BD9-81ED-4DB2-BD59-A6C34878D82A}">
                    <a16:rowId xmlns:a16="http://schemas.microsoft.com/office/drawing/2014/main" val="10005"/>
                  </a:ext>
                </a:extLst>
              </a:tr>
              <a:tr h="525095">
                <a:tc>
                  <a:txBody>
                    <a:bodyPr/>
                    <a:lstStyle/>
                    <a:p>
                      <a:pPr algn="l">
                        <a:spcAft>
                          <a:spcPts val="0"/>
                        </a:spcAft>
                      </a:pPr>
                      <a:r>
                        <a:rPr lang="zh-CN" sz="1100" kern="0"/>
                        <a:t>平台</a:t>
                      </a:r>
                      <a:endParaRPr lang="zh-CN" sz="1100" kern="100">
                        <a:latin typeface="Calibri"/>
                        <a:ea typeface="宋体"/>
                        <a:cs typeface="黑体"/>
                      </a:endParaRPr>
                    </a:p>
                  </a:txBody>
                  <a:tcPr marL="5035" marR="5035" marT="5035" marB="5035" anchor="ctr"/>
                </a:tc>
                <a:tc>
                  <a:txBody>
                    <a:bodyPr/>
                    <a:lstStyle/>
                    <a:p>
                      <a:pPr algn="l">
                        <a:spcAft>
                          <a:spcPts val="0"/>
                        </a:spcAft>
                      </a:pPr>
                      <a:r>
                        <a:rPr lang="en-US" sz="1100" kern="0"/>
                        <a:t>Windows</a:t>
                      </a:r>
                      <a:r>
                        <a:rPr lang="zh-CN" sz="1100" kern="0"/>
                        <a:t>、</a:t>
                      </a:r>
                      <a:r>
                        <a:rPr lang="en-US" sz="1100" kern="0"/>
                        <a:t>UNIX</a:t>
                      </a:r>
                      <a:r>
                        <a:rPr lang="zh-CN" sz="1100" kern="0"/>
                        <a:t>、</a:t>
                      </a:r>
                      <a:r>
                        <a:rPr lang="en-US" sz="1100" kern="0"/>
                        <a:t>Linux </a:t>
                      </a:r>
                      <a:r>
                        <a:rPr lang="zh-CN" sz="1100" kern="0"/>
                        <a:t>和与</a:t>
                      </a:r>
                      <a:r>
                        <a:rPr lang="en-US" sz="1100" kern="0"/>
                        <a:t> DBMS </a:t>
                      </a:r>
                      <a:r>
                        <a:rPr lang="zh-CN" sz="1100" kern="0"/>
                        <a:t>的直接连接，这些</a:t>
                      </a:r>
                      <a:r>
                        <a:rPr lang="en-US" sz="1100" kern="0"/>
                        <a:t> DBMS </a:t>
                      </a:r>
                      <a:r>
                        <a:rPr lang="zh-CN" sz="1100" kern="0"/>
                        <a:t>可能会在用户的本地网络中的任意平台上运行。</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跨平台。</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仅适用于</a:t>
                      </a:r>
                      <a:r>
                        <a:rPr lang="en-US" sz="1100" kern="0"/>
                        <a:t> Windows</a:t>
                      </a:r>
                      <a:r>
                        <a:rPr lang="zh-CN" sz="1100" kern="0"/>
                        <a:t>。</a:t>
                      </a:r>
                      <a:endParaRPr lang="zh-CN" sz="1100" kern="100">
                        <a:latin typeface="Calibri"/>
                        <a:ea typeface="宋体"/>
                        <a:cs typeface="黑体"/>
                      </a:endParaRPr>
                    </a:p>
                  </a:txBody>
                  <a:tcPr marL="5035" marR="5035" marT="5035" marB="5035" anchor="ctr"/>
                </a:tc>
                <a:extLst>
                  <a:ext uri="{0D108BD9-81ED-4DB2-BD59-A6C34878D82A}">
                    <a16:rowId xmlns:a16="http://schemas.microsoft.com/office/drawing/2014/main" val="10006"/>
                  </a:ext>
                </a:extLst>
              </a:tr>
              <a:tr h="181903">
                <a:tc>
                  <a:txBody>
                    <a:bodyPr/>
                    <a:lstStyle/>
                    <a:p>
                      <a:pPr algn="l">
                        <a:spcAft>
                          <a:spcPts val="0"/>
                        </a:spcAft>
                      </a:pPr>
                      <a:r>
                        <a:rPr lang="zh-CN" sz="1100" kern="0"/>
                        <a:t>安全和权限</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由</a:t>
                      </a:r>
                      <a:r>
                        <a:rPr lang="en-US" sz="1100" kern="0"/>
                        <a:t> DBMS </a:t>
                      </a:r>
                      <a:r>
                        <a:rPr lang="zh-CN" sz="1100" kern="0"/>
                        <a:t>提供</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操作文件系统安全。</a:t>
                      </a:r>
                      <a:endParaRPr lang="zh-CN" sz="1100" kern="100">
                        <a:latin typeface="Calibri"/>
                        <a:ea typeface="宋体"/>
                        <a:cs typeface="黑体"/>
                      </a:endParaRPr>
                    </a:p>
                  </a:txBody>
                  <a:tcPr marL="5035" marR="5035" marT="5035" marB="5035" anchor="ctr"/>
                </a:tc>
                <a:tc>
                  <a:txBody>
                    <a:bodyPr/>
                    <a:lstStyle/>
                    <a:p>
                      <a:pPr algn="l">
                        <a:spcAft>
                          <a:spcPts val="0"/>
                        </a:spcAft>
                      </a:pPr>
                      <a:r>
                        <a:rPr lang="en-US" sz="1100" kern="0"/>
                        <a:t>Windows </a:t>
                      </a:r>
                      <a:r>
                        <a:rPr lang="zh-CN" sz="1100" kern="0"/>
                        <a:t>文件系统安全。</a:t>
                      </a:r>
                      <a:endParaRPr lang="zh-CN" sz="1100" kern="100">
                        <a:latin typeface="Calibri"/>
                        <a:ea typeface="宋体"/>
                        <a:cs typeface="黑体"/>
                      </a:endParaRPr>
                    </a:p>
                  </a:txBody>
                  <a:tcPr marL="5035" marR="5035" marT="5035" marB="5035" anchor="ctr"/>
                </a:tc>
                <a:extLst>
                  <a:ext uri="{0D108BD9-81ED-4DB2-BD59-A6C34878D82A}">
                    <a16:rowId xmlns:a16="http://schemas.microsoft.com/office/drawing/2014/main" val="10007"/>
                  </a:ext>
                </a:extLst>
              </a:tr>
              <a:tr h="353499">
                <a:tc>
                  <a:txBody>
                    <a:bodyPr/>
                    <a:lstStyle/>
                    <a:p>
                      <a:pPr algn="l">
                        <a:spcAft>
                          <a:spcPts val="0"/>
                        </a:spcAft>
                      </a:pPr>
                      <a:r>
                        <a:rPr lang="zh-CN" sz="1100" kern="0"/>
                        <a:t>数据库管理工具</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备份、恢复、复制、</a:t>
                      </a:r>
                      <a:r>
                        <a:rPr lang="en-US" sz="1100" kern="0"/>
                        <a:t>SQL </a:t>
                      </a:r>
                      <a:r>
                        <a:rPr lang="zh-CN" sz="1100" kern="0"/>
                        <a:t>支持、安全等的完整</a:t>
                      </a:r>
                      <a:r>
                        <a:rPr lang="en-US" sz="1100" kern="0"/>
                        <a:t> DBMS </a:t>
                      </a:r>
                      <a:r>
                        <a:rPr lang="zh-CN" sz="1100" kern="0"/>
                        <a:t>功能</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文件系统管理。</a:t>
                      </a:r>
                      <a:endParaRPr lang="zh-CN" sz="1100" kern="100">
                        <a:latin typeface="Calibri"/>
                        <a:ea typeface="宋体"/>
                        <a:cs typeface="黑体"/>
                      </a:endParaRPr>
                    </a:p>
                  </a:txBody>
                  <a:tcPr marL="5035" marR="5035" marT="5035" marB="5035" anchor="ctr"/>
                </a:tc>
                <a:tc>
                  <a:txBody>
                    <a:bodyPr/>
                    <a:lstStyle/>
                    <a:p>
                      <a:pPr algn="l">
                        <a:spcAft>
                          <a:spcPts val="0"/>
                        </a:spcAft>
                      </a:pPr>
                      <a:r>
                        <a:rPr lang="en-US" sz="1100" kern="0"/>
                        <a:t>Windows </a:t>
                      </a:r>
                      <a:r>
                        <a:rPr lang="zh-CN" sz="1100" kern="0"/>
                        <a:t>文件系统管理。</a:t>
                      </a:r>
                      <a:endParaRPr lang="zh-CN" sz="1100" kern="100">
                        <a:latin typeface="Calibri"/>
                        <a:ea typeface="宋体"/>
                        <a:cs typeface="黑体"/>
                      </a:endParaRPr>
                    </a:p>
                  </a:txBody>
                  <a:tcPr marL="5035" marR="5035" marT="5035" marB="5035" anchor="ctr"/>
                </a:tc>
                <a:extLst>
                  <a:ext uri="{0D108BD9-81ED-4DB2-BD59-A6C34878D82A}">
                    <a16:rowId xmlns:a16="http://schemas.microsoft.com/office/drawing/2014/main" val="10008"/>
                  </a:ext>
                </a:extLst>
              </a:tr>
              <a:tr h="1211478">
                <a:tc>
                  <a:txBody>
                    <a:bodyPr/>
                    <a:lstStyle/>
                    <a:p>
                      <a:pPr algn="l">
                        <a:spcAft>
                          <a:spcPts val="0"/>
                        </a:spcAft>
                      </a:pPr>
                      <a:r>
                        <a:rPr lang="zh-CN" sz="1100" kern="0" dirty="0"/>
                        <a:t>注</a:t>
                      </a:r>
                      <a:endParaRPr lang="zh-CN" sz="1100" kern="100" dirty="0">
                        <a:latin typeface="Calibri"/>
                        <a:ea typeface="宋体"/>
                        <a:cs typeface="黑体"/>
                      </a:endParaRPr>
                    </a:p>
                  </a:txBody>
                  <a:tcPr marL="5035" marR="5035" marT="5035" marB="5035" anchor="ctr"/>
                </a:tc>
                <a:tc>
                  <a:txBody>
                    <a:bodyPr/>
                    <a:lstStyle/>
                    <a:p>
                      <a:pPr algn="l">
                        <a:spcAft>
                          <a:spcPts val="0"/>
                        </a:spcAft>
                      </a:pPr>
                      <a:r>
                        <a:rPr lang="zh-CN" sz="1100" kern="0"/>
                        <a:t>需要使用</a:t>
                      </a:r>
                      <a:r>
                        <a:rPr lang="en-US" sz="1100" kern="0"/>
                        <a:t> ArcSDE </a:t>
                      </a:r>
                      <a:r>
                        <a:rPr lang="zh-CN" sz="1100" kern="0"/>
                        <a:t>技术。</a:t>
                      </a:r>
                      <a:r>
                        <a:rPr lang="en-US" sz="1100" kern="0"/>
                        <a:t>ArcSDE for SQL Server Express </a:t>
                      </a:r>
                      <a:r>
                        <a:rPr lang="zh-CN" sz="1100" kern="0"/>
                        <a:t>内含 </a:t>
                      </a:r>
                      <a:endParaRPr lang="zh-CN" sz="1100" kern="100"/>
                    </a:p>
                    <a:p>
                      <a:pPr marL="342900" lvl="0" indent="-342900" algn="l">
                        <a:spcAft>
                          <a:spcPts val="0"/>
                        </a:spcAft>
                        <a:buSzPts val="1000"/>
                        <a:buFont typeface="Symbol"/>
                        <a:buChar char=""/>
                        <a:tabLst>
                          <a:tab pos="457200" algn="l"/>
                        </a:tabLst>
                      </a:pPr>
                      <a:r>
                        <a:rPr lang="en-US" sz="1100" kern="0"/>
                        <a:t>ArcEditor </a:t>
                      </a:r>
                      <a:r>
                        <a:rPr lang="zh-CN" sz="1100" kern="0"/>
                        <a:t>和</a:t>
                      </a:r>
                      <a:r>
                        <a:rPr lang="en-US" sz="1100" kern="0"/>
                        <a:t> ArcInfo </a:t>
                      </a:r>
                      <a:endParaRPr lang="zh-CN" sz="1100" kern="100"/>
                    </a:p>
                    <a:p>
                      <a:pPr marL="342900" lvl="0" indent="-342900" algn="l">
                        <a:spcAft>
                          <a:spcPts val="0"/>
                        </a:spcAft>
                        <a:buSzPts val="1000"/>
                        <a:buFont typeface="Symbol"/>
                        <a:buChar char=""/>
                        <a:tabLst>
                          <a:tab pos="457200" algn="l"/>
                        </a:tabLst>
                      </a:pPr>
                      <a:r>
                        <a:rPr lang="en-US" sz="1100" kern="0"/>
                        <a:t>ArcGIS Engine </a:t>
                      </a:r>
                      <a:endParaRPr lang="zh-CN" sz="1100" kern="100"/>
                    </a:p>
                    <a:p>
                      <a:pPr marL="342900" lvl="0" indent="-342900" algn="l">
                        <a:spcAft>
                          <a:spcPts val="0"/>
                        </a:spcAft>
                        <a:buSzPts val="1000"/>
                        <a:buFont typeface="Symbol"/>
                        <a:buChar char=""/>
                        <a:tabLst>
                          <a:tab pos="457200" algn="l"/>
                        </a:tabLst>
                      </a:pPr>
                      <a:r>
                        <a:rPr lang="en-US" sz="1100" kern="0"/>
                        <a:t>ArcGIS Server Workgroup</a:t>
                      </a:r>
                      <a:endParaRPr lang="zh-CN" sz="1100" kern="100"/>
                    </a:p>
                    <a:p>
                      <a:pPr algn="l">
                        <a:spcAft>
                          <a:spcPts val="0"/>
                        </a:spcAft>
                      </a:pPr>
                      <a:r>
                        <a:rPr lang="zh-CN" sz="1100" kern="0"/>
                        <a:t>适用于所有其他</a:t>
                      </a:r>
                      <a:r>
                        <a:rPr lang="en-US" sz="1100" kern="0"/>
                        <a:t> DBMS </a:t>
                      </a:r>
                      <a:r>
                        <a:rPr lang="zh-CN" sz="1100" kern="0"/>
                        <a:t>的</a:t>
                      </a:r>
                      <a:r>
                        <a:rPr lang="en-US" sz="1100" kern="0"/>
                        <a:t> ArcSDE </a:t>
                      </a:r>
                      <a:r>
                        <a:rPr lang="zh-CN" sz="1100" kern="0"/>
                        <a:t>内含</a:t>
                      </a:r>
                      <a:r>
                        <a:rPr lang="en-US" sz="1100" kern="0"/>
                        <a:t> ArcGIS Server Enterprise </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a:t>还可以以只读的压缩格式存储数据以降低存储要求。</a:t>
                      </a:r>
                      <a:endParaRPr lang="zh-CN" sz="1100" kern="100">
                        <a:latin typeface="Calibri"/>
                        <a:ea typeface="宋体"/>
                        <a:cs typeface="黑体"/>
                      </a:endParaRPr>
                    </a:p>
                  </a:txBody>
                  <a:tcPr marL="5035" marR="5035" marT="5035" marB="5035" anchor="ctr"/>
                </a:tc>
                <a:tc>
                  <a:txBody>
                    <a:bodyPr/>
                    <a:lstStyle/>
                    <a:p>
                      <a:pPr algn="l">
                        <a:spcAft>
                          <a:spcPts val="0"/>
                        </a:spcAft>
                      </a:pPr>
                      <a:r>
                        <a:rPr lang="zh-CN" sz="1100" kern="0" dirty="0"/>
                        <a:t>通常用作属性表管理器（通过</a:t>
                      </a:r>
                      <a:r>
                        <a:rPr lang="en-US" sz="1100" kern="0" dirty="0"/>
                        <a:t> Microsoft Access</a:t>
                      </a:r>
                      <a:r>
                        <a:rPr lang="zh-CN" sz="1100" kern="0" dirty="0"/>
                        <a:t>）。用户喜欢针对文本属性的字符串处理。</a:t>
                      </a:r>
                      <a:endParaRPr lang="zh-CN" sz="1100" kern="100" dirty="0">
                        <a:latin typeface="Calibri"/>
                        <a:ea typeface="宋体"/>
                        <a:cs typeface="黑体"/>
                      </a:endParaRPr>
                    </a:p>
                  </a:txBody>
                  <a:tcPr marL="5035" marR="5035" marT="5035" marB="5035" anchor="ctr"/>
                </a:tc>
                <a:extLst>
                  <a:ext uri="{0D108BD9-81ED-4DB2-BD59-A6C34878D82A}">
                    <a16:rowId xmlns:a16="http://schemas.microsoft.com/office/drawing/2014/main" val="10009"/>
                  </a:ext>
                </a:extLst>
              </a:tr>
            </a:tbl>
          </a:graphicData>
        </a:graphic>
      </p:graphicFrame>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36912"/>
            <a:ext cx="8229600" cy="1143000"/>
          </a:xfrm>
        </p:spPr>
        <p:txBody>
          <a:bodyPr/>
          <a:lstStyle/>
          <a:p>
            <a:r>
              <a:rPr lang="en-US" altLang="zh-CN" dirty="0" err="1" smtClean="0">
                <a:latin typeface="+mj-lt"/>
              </a:rPr>
              <a:t>Geodatabase</a:t>
            </a:r>
            <a:r>
              <a:rPr lang="zh-CN" altLang="en-US" dirty="0" smtClean="0">
                <a:latin typeface="+mj-lt"/>
              </a:rPr>
              <a:t>的数据管理</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532" y="1880828"/>
            <a:ext cx="8568952" cy="24006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en-US" altLang="zh-CN" sz="2000" b="0" dirty="0" err="1" smtClean="0"/>
              <a:t>GeoDB</a:t>
            </a:r>
            <a:r>
              <a:rPr lang="zh-CN" altLang="en-US" sz="2000" b="0" dirty="0" smtClean="0"/>
              <a:t>可以看做是一种数据格式，将矢量、栅格、地址、网络和投影信息等数据一体化存储和管理。</a:t>
            </a:r>
            <a:endParaRPr lang="en-US" altLang="zh-CN" sz="2000" b="0" dirty="0" smtClean="0"/>
          </a:p>
          <a:p>
            <a:pPr indent="457200">
              <a:lnSpc>
                <a:spcPct val="150000"/>
              </a:lnSpc>
            </a:pPr>
            <a:r>
              <a:rPr lang="en-US" altLang="zh-CN" sz="2000" b="0" dirty="0" err="1" smtClean="0"/>
              <a:t>Shapefile</a:t>
            </a:r>
            <a:r>
              <a:rPr lang="zh-CN" altLang="en-US" sz="2000" b="0" dirty="0" smtClean="0"/>
              <a:t>和</a:t>
            </a:r>
            <a:r>
              <a:rPr lang="en-US" altLang="zh-CN" sz="2000" b="0" dirty="0" smtClean="0"/>
              <a:t>Coverage</a:t>
            </a:r>
            <a:r>
              <a:rPr lang="zh-CN" altLang="en-US" sz="2000" b="0" dirty="0" smtClean="0"/>
              <a:t>在</a:t>
            </a:r>
            <a:r>
              <a:rPr lang="en-US" altLang="zh-CN" sz="2000" b="0" dirty="0" err="1" smtClean="0"/>
              <a:t>GeoDB</a:t>
            </a:r>
            <a:r>
              <a:rPr lang="zh-CN" altLang="en-US" sz="2000" b="0" dirty="0" smtClean="0"/>
              <a:t>出现前被广泛使用。</a:t>
            </a:r>
            <a:r>
              <a:rPr lang="en-US" altLang="zh-CN" sz="2000" b="0" dirty="0" err="1" smtClean="0"/>
              <a:t>Shapefile</a:t>
            </a:r>
            <a:r>
              <a:rPr lang="zh-CN" altLang="en-US" sz="2000" b="0" dirty="0" smtClean="0"/>
              <a:t>文件是使用最广泛的空间数据类型；</a:t>
            </a:r>
            <a:r>
              <a:rPr lang="en-US" altLang="zh-CN" sz="2000" b="0" dirty="0" smtClean="0"/>
              <a:t>Coverage</a:t>
            </a:r>
            <a:r>
              <a:rPr lang="zh-CN" altLang="en-US" sz="2000" b="0" dirty="0" smtClean="0"/>
              <a:t>是地理关系型数据类型的代表，被认为是第二代</a:t>
            </a:r>
            <a:r>
              <a:rPr lang="en-US" altLang="zh-CN" sz="2000" b="0" dirty="0" smtClean="0"/>
              <a:t>GIS</a:t>
            </a:r>
            <a:r>
              <a:rPr lang="zh-CN" altLang="en-US" sz="2000" b="0" dirty="0" smtClean="0"/>
              <a:t>数据模型。</a:t>
            </a:r>
            <a:endParaRPr lang="zh-CN" altLang="en-US" sz="2000" b="0" dirty="0"/>
          </a:p>
        </p:txBody>
      </p:sp>
      <p:pic>
        <p:nvPicPr>
          <p:cNvPr id="6"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7" name="标题 1"/>
          <p:cNvSpPr txBox="1">
            <a:spLocks/>
          </p:cNvSpPr>
          <p:nvPr/>
        </p:nvSpPr>
        <p:spPr>
          <a:xfrm>
            <a:off x="4644008" y="0"/>
            <a:ext cx="4499992" cy="692696"/>
          </a:xfrm>
          <a:prstGeom prst="rect">
            <a:avLst/>
          </a:prstGeom>
        </p:spPr>
        <p:style>
          <a:lnRef idx="3">
            <a:schemeClr val="lt1"/>
          </a:lnRef>
          <a:fillRef idx="1">
            <a:schemeClr val="accent1"/>
          </a:fillRef>
          <a:effectRef idx="1">
            <a:schemeClr val="accent1"/>
          </a:effectRef>
          <a:fontRef idx="minor">
            <a:schemeClr val="lt1"/>
          </a:fontRef>
        </p:style>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b="0" dirty="0" err="1" smtClean="0">
                <a:solidFill>
                  <a:srgbClr val="FF0000"/>
                </a:solidFill>
                <a:latin typeface="+mj-lt"/>
                <a:ea typeface="+mj-ea"/>
                <a:cs typeface="+mj-cs"/>
              </a:rPr>
              <a:t>GeoDB</a:t>
            </a:r>
            <a:r>
              <a:rPr lang="zh-CN" altLang="en-US" sz="4400" b="0" dirty="0" smtClean="0">
                <a:solidFill>
                  <a:srgbClr val="FF0000"/>
                </a:solidFill>
                <a:latin typeface="+mj-lt"/>
                <a:ea typeface="+mj-ea"/>
                <a:cs typeface="+mj-cs"/>
              </a:rPr>
              <a:t>数据管理</a:t>
            </a:r>
            <a:endParaRPr kumimoji="0" lang="zh-CN" altLang="en-US" sz="4400" b="0" i="0" u="none" strike="noStrike" kern="1200" cap="none" spc="0" normalizeH="0" baseline="0" noProof="0" dirty="0" smtClean="0">
              <a:ln>
                <a:noFill/>
              </a:ln>
              <a:solidFill>
                <a:srgbClr val="FF0000"/>
              </a:solidFill>
              <a:effectLst/>
              <a:uLnTx/>
              <a:uFillTx/>
              <a:latin typeface="+mj-lt"/>
              <a:ea typeface="+mj-ea"/>
              <a:cs typeface="+mj-cs"/>
            </a:endParaRPr>
          </a:p>
        </p:txBody>
      </p:sp>
      <p:graphicFrame>
        <p:nvGraphicFramePr>
          <p:cNvPr id="8" name="图示 7"/>
          <p:cNvGraphicFramePr/>
          <p:nvPr/>
        </p:nvGraphicFramePr>
        <p:xfrm>
          <a:off x="863588" y="4725144"/>
          <a:ext cx="7452828"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lnDef>
    <a:txDef>
      <a:spPr bwMode="gray">
        <a:noFill/>
        <a:ln w="9525" algn="ctr">
          <a:noFill/>
          <a:miter lim="800000"/>
          <a:headEnd/>
          <a:tailEnd/>
        </a:ln>
      </a:spPr>
      <a:bodyPr wrap="square">
        <a:spAutoFit/>
      </a:bodyPr>
      <a:lstStyle>
        <a:defPPr algn="l" eaLnBrk="0" hangingPunct="0">
          <a:defRPr dirty="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lnDef>
    <a:txDef>
      <a:spPr bwMode="gray">
        <a:noFill/>
        <a:ln w="9525" algn="ctr">
          <a:noFill/>
          <a:miter lim="800000"/>
          <a:headEnd/>
          <a:tailEnd/>
        </a:ln>
      </a:spPr>
      <a:bodyPr wrap="square">
        <a:spAutoFit/>
      </a:bodyPr>
      <a:lstStyle>
        <a:defPPr algn="l" eaLnBrk="0" hangingPunct="0">
          <a:defRPr dirty="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18649</TotalTime>
  <Words>4882</Words>
  <Application>Microsoft Office PowerPoint</Application>
  <PresentationFormat>全屏显示(4:3)</PresentationFormat>
  <Paragraphs>257</Paragraphs>
  <Slides>45</Slides>
  <Notes>4</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45</vt:i4>
      </vt:variant>
    </vt:vector>
  </HeadingPairs>
  <TitlesOfParts>
    <vt:vector size="60" baseType="lpstr">
      <vt:lpstr>黑体</vt:lpstr>
      <vt:lpstr>华文行楷</vt:lpstr>
      <vt:lpstr>华文中宋</vt:lpstr>
      <vt:lpstr>隶书</vt:lpstr>
      <vt:lpstr>宋体</vt:lpstr>
      <vt:lpstr>微软雅黑</vt:lpstr>
      <vt:lpstr>Arial</vt:lpstr>
      <vt:lpstr>Calibri</vt:lpstr>
      <vt:lpstr>Symbol</vt:lpstr>
      <vt:lpstr>Times New Roman</vt:lpstr>
      <vt:lpstr>Wingdings</vt:lpstr>
      <vt:lpstr>默认设计模板</vt:lpstr>
      <vt:lpstr>自定义设计方案</vt:lpstr>
      <vt:lpstr>Office 主题​​</vt:lpstr>
      <vt:lpstr>1_默认设计模板</vt:lpstr>
      <vt:lpstr>PowerPoint 演示文稿</vt:lpstr>
      <vt:lpstr>PowerPoint 演示文稿</vt:lpstr>
      <vt:lpstr>Geodatabase概述</vt:lpstr>
      <vt:lpstr>地理数据库的基本知识</vt:lpstr>
      <vt:lpstr>PowerPoint 演示文稿</vt:lpstr>
      <vt:lpstr>PowerPoint 演示文稿</vt:lpstr>
      <vt:lpstr>PowerPoint 演示文稿</vt:lpstr>
      <vt:lpstr>Geodatabase的数据管理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jwc224</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基于高光谱特征的水上油膜提取与分析研究 </dc:title>
  <dc:creator>刘丙新</dc:creator>
  <cp:lastModifiedBy>admin</cp:lastModifiedBy>
  <cp:revision>1749</cp:revision>
  <dcterms:created xsi:type="dcterms:W3CDTF">2008-06-06T07:35:50Z</dcterms:created>
  <dcterms:modified xsi:type="dcterms:W3CDTF">2018-10-25T23:46:50Z</dcterms:modified>
</cp:coreProperties>
</file>